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4"/>
  </p:sldMasterIdLst>
  <p:notesMasterIdLst>
    <p:notesMasterId r:id="rId17"/>
  </p:notesMasterIdLst>
  <p:handoutMasterIdLst>
    <p:handoutMasterId r:id="rId18"/>
  </p:handoutMasterIdLst>
  <p:sldIdLst>
    <p:sldId id="2561" r:id="rId5"/>
    <p:sldId id="2562" r:id="rId6"/>
    <p:sldId id="2564" r:id="rId7"/>
    <p:sldId id="2566" r:id="rId8"/>
    <p:sldId id="2569" r:id="rId9"/>
    <p:sldId id="2568" r:id="rId10"/>
    <p:sldId id="2570" r:id="rId11"/>
    <p:sldId id="2571" r:id="rId12"/>
    <p:sldId id="2573" r:id="rId13"/>
    <p:sldId id="2575" r:id="rId14"/>
    <p:sldId id="2576" r:id="rId15"/>
    <p:sldId id="2574" r:id="rId1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Ejecutiva de Sistemas, Seguridad y Cumplimiento — ATHENEA S.A." id="{9769BE86-AB34-4A17-8737-D9433C0A39BC}">
          <p14:sldIdLst>
            <p14:sldId id="2561"/>
          </p14:sldIdLst>
        </p14:section>
        <p14:section name="Identidad Corporativa y Alcance Institucional" id="{C2A483C2-277C-44B7-9F6F-C6D68108E0E1}">
          <p14:sldIdLst>
            <p14:sldId id="2562"/>
            <p14:sldId id="2564"/>
          </p14:sldIdLst>
        </p14:section>
        <p14:section name="Operaciones Educativas y Complejidad Institucional" id="{8AA945B3-5CF4-4C32-AFA5-B96E7FA1AB3A}">
          <p14:sldIdLst>
            <p14:sldId id="2566"/>
          </p14:sldIdLst>
        </p14:section>
        <p14:section name="Gobernanza Corporativa y Gestión Estratégica" id="{C61CFA3A-1FDD-4D7E-A7A1-63199D67C62D}">
          <p14:sldIdLst>
            <p14:sldId id="2569"/>
            <p14:sldId id="2568"/>
          </p14:sldIdLst>
        </p14:section>
        <p14:section name="Infraestructura Tecnológica y Arquitectura de Sistemas" id="{D59FF683-BDC7-483B-BE66-DE753D6C6C26}">
          <p14:sldIdLst>
            <p14:sldId id="2570"/>
            <p14:sldId id="2571"/>
          </p14:sldIdLst>
        </p14:section>
        <p14:section name="Ciberseguridad, Privacidad y Cumplimiento" id="{0FE3F927-B282-433F-A7F2-5C15AAD7BF7A}">
          <p14:sldIdLst>
            <p14:sldId id="2573"/>
          </p14:sldIdLst>
        </p14:section>
        <p14:section name="Calidad, Medio Ambiente y Responsabilidad Social" id="{44021B86-4B88-45B1-A1EA-7E2A77E96C0A}">
          <p14:sldIdLst>
            <p14:sldId id="2575"/>
            <p14:sldId id="2576"/>
            <p14:sldId id="257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01027-0673-6136-4F85-E6774FCE623A}" v="266" dt="2026-02-15T01:34:13.994"/>
    <p1510:client id="{0EDE3B0B-D9DD-4E19-D63E-CE5112ABEEB0}" v="84" dt="2026-02-14T23:05:17.845"/>
    <p1510:client id="{3B4783C4-A042-56CA-4AF3-49C3C84A3B34}" v="4" dt="2026-02-15T16:41:18.453"/>
    <p1510:client id="{3B84C593-0E6E-80BC-0042-A6E2A26A31A2}" v="522" dt="2026-02-14T23:14:51.616"/>
    <p1510:client id="{48B10A80-BD16-D067-8030-E7AFC466FD71}" v="4" dt="2026-02-15T20:47:44.714"/>
    <p1510:client id="{569A3E49-F17F-B52D-FEB7-0C6B3458BF03}" v="2" dt="2026-02-14T21:28:31.367"/>
    <p1510:client id="{6D4819D8-4B0C-A004-165F-01287474E100}" v="2" dt="2026-02-16T10:07:22.692"/>
    <p1510:client id="{6F8BBAEB-C334-578F-9EA0-4E55506D71F3}" v="12" dt="2026-02-15T19:52:58.968"/>
    <p1510:client id="{F31F6BC6-C813-FA72-E11B-810CA007F54D}" v="2073" dt="2026-02-14T22:52:58.804"/>
    <p1510:client id="{FC26B8F7-0164-4211-A8F2-9C5C9F68858C}" v="18" dt="2026-02-14T20:08:48.084"/>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tenantanon#032115c7-35fe-4637-b2c3-d0a42906ba7b::" providerId="AD" clId="Web-{3B84C593-0E6E-80BC-0042-A6E2A26A31A2}"/>
    <pc:docChg chg="modSld sldOrd">
      <pc:chgData name="Usuario invitado" userId="S::urn:spo:tenantanon#032115c7-35fe-4637-b2c3-d0a42906ba7b::" providerId="AD" clId="Web-{3B84C593-0E6E-80BC-0042-A6E2A26A31A2}" dt="2026-02-14T23:14:51.616" v="521" actId="20577"/>
      <pc:docMkLst>
        <pc:docMk/>
      </pc:docMkLst>
      <pc:sldChg chg="ord">
        <pc:chgData name="Usuario invitado" userId="S::urn:spo:tenantanon#032115c7-35fe-4637-b2c3-d0a42906ba7b::" providerId="AD" clId="Web-{3B84C593-0E6E-80BC-0042-A6E2A26A31A2}" dt="2026-02-14T22:19:08.117" v="3"/>
        <pc:sldMkLst>
          <pc:docMk/>
          <pc:sldMk cId="2428700131" sldId="2563"/>
        </pc:sldMkLst>
      </pc:sldChg>
      <pc:sldChg chg="modSp">
        <pc:chgData name="Usuario invitado" userId="S::urn:spo:tenantanon#032115c7-35fe-4637-b2c3-d0a42906ba7b::" providerId="AD" clId="Web-{3B84C593-0E6E-80BC-0042-A6E2A26A31A2}" dt="2026-02-14T22:20:43.729" v="48" actId="20577"/>
        <pc:sldMkLst>
          <pc:docMk/>
          <pc:sldMk cId="1167149065" sldId="2564"/>
        </pc:sldMkLst>
        <pc:spChg chg="mod">
          <ac:chgData name="Usuario invitado" userId="S::urn:spo:tenantanon#032115c7-35fe-4637-b2c3-d0a42906ba7b::" providerId="AD" clId="Web-{3B84C593-0E6E-80BC-0042-A6E2A26A31A2}" dt="2026-02-14T22:20:43.729" v="48" actId="20577"/>
          <ac:spMkLst>
            <pc:docMk/>
            <pc:sldMk cId="1167149065" sldId="2564"/>
            <ac:spMk id="2" creationId="{848BFC45-FB74-932E-D040-1B9550504D27}"/>
          </ac:spMkLst>
        </pc:spChg>
        <pc:spChg chg="mod">
          <ac:chgData name="Usuario invitado" userId="S::urn:spo:tenantanon#032115c7-35fe-4637-b2c3-d0a42906ba7b::" providerId="AD" clId="Web-{3B84C593-0E6E-80BC-0042-A6E2A26A31A2}" dt="2026-02-14T22:20:34.791" v="47" actId="20577"/>
          <ac:spMkLst>
            <pc:docMk/>
            <pc:sldMk cId="1167149065" sldId="2564"/>
            <ac:spMk id="4" creationId="{E84B5815-E2B4-8827-0AEF-5DAAA0788DCA}"/>
          </ac:spMkLst>
        </pc:spChg>
      </pc:sldChg>
      <pc:sldChg chg="modSp ord">
        <pc:chgData name="Usuario invitado" userId="S::urn:spo:tenantanon#032115c7-35fe-4637-b2c3-d0a42906ba7b::" providerId="AD" clId="Web-{3B84C593-0E6E-80BC-0042-A6E2A26A31A2}" dt="2026-02-14T22:39:54.242" v="52"/>
        <pc:sldMkLst>
          <pc:docMk/>
          <pc:sldMk cId="3419833429" sldId="2566"/>
        </pc:sldMkLst>
        <pc:spChg chg="mod">
          <ac:chgData name="Usuario invitado" userId="S::urn:spo:tenantanon#032115c7-35fe-4637-b2c3-d0a42906ba7b::" providerId="AD" clId="Web-{3B84C593-0E6E-80BC-0042-A6E2A26A31A2}" dt="2026-02-14T22:34:56.319" v="50" actId="20577"/>
          <ac:spMkLst>
            <pc:docMk/>
            <pc:sldMk cId="3419833429" sldId="2566"/>
            <ac:spMk id="4" creationId="{13FB083E-DA7E-6E37-B0BF-0F314B964013}"/>
          </ac:spMkLst>
        </pc:spChg>
      </pc:sldChg>
      <pc:sldChg chg="ord">
        <pc:chgData name="Usuario invitado" userId="S::urn:spo:tenantanon#032115c7-35fe-4637-b2c3-d0a42906ba7b::" providerId="AD" clId="Web-{3B84C593-0E6E-80BC-0042-A6E2A26A31A2}" dt="2026-02-14T22:06:41.032" v="1"/>
        <pc:sldMkLst>
          <pc:docMk/>
          <pc:sldMk cId="3291349189" sldId="2568"/>
        </pc:sldMkLst>
      </pc:sldChg>
      <pc:sldChg chg="ord">
        <pc:chgData name="Usuario invitado" userId="S::urn:spo:tenantanon#032115c7-35fe-4637-b2c3-d0a42906ba7b::" providerId="AD" clId="Web-{3B84C593-0E6E-80BC-0042-A6E2A26A31A2}" dt="2026-02-14T22:39:52.695" v="51"/>
        <pc:sldMkLst>
          <pc:docMk/>
          <pc:sldMk cId="1451863038" sldId="2569"/>
        </pc:sldMkLst>
      </pc:sldChg>
      <pc:sldChg chg="modSp">
        <pc:chgData name="Usuario invitado" userId="S::urn:spo:tenantanon#032115c7-35fe-4637-b2c3-d0a42906ba7b::" providerId="AD" clId="Web-{3B84C593-0E6E-80BC-0042-A6E2A26A31A2}" dt="2026-02-14T23:14:51.616" v="521" actId="20577"/>
        <pc:sldMkLst>
          <pc:docMk/>
          <pc:sldMk cId="2976620614" sldId="2570"/>
        </pc:sldMkLst>
        <pc:spChg chg="mod">
          <ac:chgData name="Usuario invitado" userId="S::urn:spo:tenantanon#032115c7-35fe-4637-b2c3-d0a42906ba7b::" providerId="AD" clId="Web-{3B84C593-0E6E-80BC-0042-A6E2A26A31A2}" dt="2026-02-14T23:14:51.616" v="521" actId="20577"/>
          <ac:spMkLst>
            <pc:docMk/>
            <pc:sldMk cId="2976620614" sldId="2570"/>
            <ac:spMk id="2" creationId="{B33994BF-9887-F075-D7D5-1152C51CBF5A}"/>
          </ac:spMkLst>
        </pc:spChg>
      </pc:sldChg>
      <pc:sldChg chg="ord">
        <pc:chgData name="Usuario invitado" userId="S::urn:spo:tenantanon#032115c7-35fe-4637-b2c3-d0a42906ba7b::" providerId="AD" clId="Web-{3B84C593-0E6E-80BC-0042-A6E2A26A31A2}" dt="2026-02-14T22:06:31.922" v="0"/>
        <pc:sldMkLst>
          <pc:docMk/>
          <pc:sldMk cId="2081552178" sldId="2575"/>
        </pc:sldMkLst>
      </pc:sldChg>
    </pc:docChg>
  </pc:docChgLst>
  <pc:docChgLst>
    <pc:chgData name="Guest User" userId="S::urn:spo:tenantanon#032115c7-35fe-4637-b2c3-d0a42906ba7b::" providerId="AD" clId="Web-{F31F6BC6-C813-FA72-E11B-810CA007F54D}"/>
    <pc:docChg chg="addSld delSld modSld sldOrd modSection">
      <pc:chgData name="Guest User" userId="S::urn:spo:tenantanon#032115c7-35fe-4637-b2c3-d0a42906ba7b::" providerId="AD" clId="Web-{F31F6BC6-C813-FA72-E11B-810CA007F54D}" dt="2026-02-14T22:52:58.804" v="1758" actId="20577"/>
      <pc:docMkLst>
        <pc:docMk/>
      </pc:docMkLst>
      <pc:sldChg chg="modSp">
        <pc:chgData name="Guest User" userId="S::urn:spo:tenantanon#032115c7-35fe-4637-b2c3-d0a42906ba7b::" providerId="AD" clId="Web-{F31F6BC6-C813-FA72-E11B-810CA007F54D}" dt="2026-02-14T22:01:07.555" v="79" actId="20577"/>
        <pc:sldMkLst>
          <pc:docMk/>
          <pc:sldMk cId="3007332376" sldId="2561"/>
        </pc:sldMkLst>
        <pc:spChg chg="mod">
          <ac:chgData name="Guest User" userId="S::urn:spo:tenantanon#032115c7-35fe-4637-b2c3-d0a42906ba7b::" providerId="AD" clId="Web-{F31F6BC6-C813-FA72-E11B-810CA007F54D}" dt="2026-02-14T22:01:07.555" v="79" actId="20577"/>
          <ac:spMkLst>
            <pc:docMk/>
            <pc:sldMk cId="3007332376" sldId="2561"/>
            <ac:spMk id="2" creationId="{9E8541FD-DF70-CF94-F026-A664A958B937}"/>
          </ac:spMkLst>
        </pc:spChg>
      </pc:sldChg>
      <pc:sldChg chg="addSp delSp modSp">
        <pc:chgData name="Guest User" userId="S::urn:spo:tenantanon#032115c7-35fe-4637-b2c3-d0a42906ba7b::" providerId="AD" clId="Web-{F31F6BC6-C813-FA72-E11B-810CA007F54D}" dt="2026-02-14T22:09:35.528" v="489" actId="14100"/>
        <pc:sldMkLst>
          <pc:docMk/>
          <pc:sldMk cId="3517201792" sldId="2562"/>
        </pc:sldMkLst>
        <pc:spChg chg="mod">
          <ac:chgData name="Guest User" userId="S::urn:spo:tenantanon#032115c7-35fe-4637-b2c3-d0a42906ba7b::" providerId="AD" clId="Web-{F31F6BC6-C813-FA72-E11B-810CA007F54D}" dt="2026-02-14T22:09:35.528" v="489" actId="14100"/>
          <ac:spMkLst>
            <pc:docMk/>
            <pc:sldMk cId="3517201792" sldId="2562"/>
            <ac:spMk id="3" creationId="{4B71193D-66B1-4857-55F2-4BFE6DAC0E36}"/>
          </ac:spMkLst>
        </pc:spChg>
        <pc:spChg chg="add mod">
          <ac:chgData name="Guest User" userId="S::urn:spo:tenantanon#032115c7-35fe-4637-b2c3-d0a42906ba7b::" providerId="AD" clId="Web-{F31F6BC6-C813-FA72-E11B-810CA007F54D}" dt="2026-02-14T22:09:15.997" v="488" actId="20577"/>
          <ac:spMkLst>
            <pc:docMk/>
            <pc:sldMk cId="3517201792" sldId="2562"/>
            <ac:spMk id="4" creationId="{0435DEBA-5F8A-415A-E2B3-DCBBF093A3C0}"/>
          </ac:spMkLst>
        </pc:spChg>
      </pc:sldChg>
      <pc:sldChg chg="modSp ord">
        <pc:chgData name="Guest User" userId="S::urn:spo:tenantanon#032115c7-35fe-4637-b2c3-d0a42906ba7b::" providerId="AD" clId="Web-{F31F6BC6-C813-FA72-E11B-810CA007F54D}" dt="2026-02-14T22:39:34.098" v="1267" actId="20577"/>
        <pc:sldMkLst>
          <pc:docMk/>
          <pc:sldMk cId="2428700131" sldId="2563"/>
        </pc:sldMkLst>
        <pc:spChg chg="mod">
          <ac:chgData name="Guest User" userId="S::urn:spo:tenantanon#032115c7-35fe-4637-b2c3-d0a42906ba7b::" providerId="AD" clId="Web-{F31F6BC6-C813-FA72-E11B-810CA007F54D}" dt="2026-02-14T22:39:34.098" v="1267" actId="20577"/>
          <ac:spMkLst>
            <pc:docMk/>
            <pc:sldMk cId="2428700131" sldId="2563"/>
            <ac:spMk id="2" creationId="{C8A3F448-5394-56F8-13A5-1715AE6BAB71}"/>
          </ac:spMkLst>
        </pc:spChg>
        <pc:spChg chg="mod">
          <ac:chgData name="Guest User" userId="S::urn:spo:tenantanon#032115c7-35fe-4637-b2c3-d0a42906ba7b::" providerId="AD" clId="Web-{F31F6BC6-C813-FA72-E11B-810CA007F54D}" dt="2026-02-14T22:29:52.518" v="856" actId="14100"/>
          <ac:spMkLst>
            <pc:docMk/>
            <pc:sldMk cId="2428700131" sldId="2563"/>
            <ac:spMk id="4" creationId="{C754342D-658A-2D5A-DE17-96C2433BA3E2}"/>
          </ac:spMkLst>
        </pc:spChg>
        <pc:picChg chg="mod">
          <ac:chgData name="Guest User" userId="S::urn:spo:tenantanon#032115c7-35fe-4637-b2c3-d0a42906ba7b::" providerId="AD" clId="Web-{F31F6BC6-C813-FA72-E11B-810CA007F54D}" dt="2026-02-14T22:04:52.714" v="312" actId="1076"/>
          <ac:picMkLst>
            <pc:docMk/>
            <pc:sldMk cId="2428700131" sldId="2563"/>
            <ac:picMk id="5" creationId="{A002FCFE-0880-4E3C-9352-0D598A140068}"/>
          </ac:picMkLst>
        </pc:picChg>
      </pc:sldChg>
      <pc:sldChg chg="modSp">
        <pc:chgData name="Guest User" userId="S::urn:spo:tenantanon#032115c7-35fe-4637-b2c3-d0a42906ba7b::" providerId="AD" clId="Web-{F31F6BC6-C813-FA72-E11B-810CA007F54D}" dt="2026-02-14T22:52:58.804" v="1758" actId="20577"/>
        <pc:sldMkLst>
          <pc:docMk/>
          <pc:sldMk cId="1167149065" sldId="2564"/>
        </pc:sldMkLst>
        <pc:spChg chg="mod">
          <ac:chgData name="Guest User" userId="S::urn:spo:tenantanon#032115c7-35fe-4637-b2c3-d0a42906ba7b::" providerId="AD" clId="Web-{F31F6BC6-C813-FA72-E11B-810CA007F54D}" dt="2026-02-14T22:52:58.804" v="1758" actId="20577"/>
          <ac:spMkLst>
            <pc:docMk/>
            <pc:sldMk cId="1167149065" sldId="2564"/>
            <ac:spMk id="2" creationId="{848BFC45-FB74-932E-D040-1B9550504D27}"/>
          </ac:spMkLst>
        </pc:spChg>
        <pc:spChg chg="mod">
          <ac:chgData name="Guest User" userId="S::urn:spo:tenantanon#032115c7-35fe-4637-b2c3-d0a42906ba7b::" providerId="AD" clId="Web-{F31F6BC6-C813-FA72-E11B-810CA007F54D}" dt="2026-02-14T22:30:24.114" v="876" actId="20577"/>
          <ac:spMkLst>
            <pc:docMk/>
            <pc:sldMk cId="1167149065" sldId="2564"/>
            <ac:spMk id="4" creationId="{E84B5815-E2B4-8827-0AEF-5DAAA0788DCA}"/>
          </ac:spMkLst>
        </pc:spChg>
      </pc:sldChg>
      <pc:sldChg chg="modSp">
        <pc:chgData name="Guest User" userId="S::urn:spo:tenantanon#032115c7-35fe-4637-b2c3-d0a42906ba7b::" providerId="AD" clId="Web-{F31F6BC6-C813-FA72-E11B-810CA007F54D}" dt="2026-02-14T22:34:21.123" v="937" actId="20577"/>
        <pc:sldMkLst>
          <pc:docMk/>
          <pc:sldMk cId="3419833429" sldId="2566"/>
        </pc:sldMkLst>
        <pc:spChg chg="mod">
          <ac:chgData name="Guest User" userId="S::urn:spo:tenantanon#032115c7-35fe-4637-b2c3-d0a42906ba7b::" providerId="AD" clId="Web-{F31F6BC6-C813-FA72-E11B-810CA007F54D}" dt="2026-02-14T22:34:21.123" v="937" actId="20577"/>
          <ac:spMkLst>
            <pc:docMk/>
            <pc:sldMk cId="3419833429" sldId="2566"/>
            <ac:spMk id="4" creationId="{13FB083E-DA7E-6E37-B0BF-0F314B964013}"/>
          </ac:spMkLst>
        </pc:spChg>
      </pc:sldChg>
      <pc:sldChg chg="modSp ord">
        <pc:chgData name="Guest User" userId="S::urn:spo:tenantanon#032115c7-35fe-4637-b2c3-d0a42906ba7b::" providerId="AD" clId="Web-{F31F6BC6-C813-FA72-E11B-810CA007F54D}" dt="2026-02-14T22:34:57.530" v="984" actId="20577"/>
        <pc:sldMkLst>
          <pc:docMk/>
          <pc:sldMk cId="3291349189" sldId="2568"/>
        </pc:sldMkLst>
        <pc:spChg chg="mod">
          <ac:chgData name="Guest User" userId="S::urn:spo:tenantanon#032115c7-35fe-4637-b2c3-d0a42906ba7b::" providerId="AD" clId="Web-{F31F6BC6-C813-FA72-E11B-810CA007F54D}" dt="2026-02-14T22:34:57.530" v="984" actId="20577"/>
          <ac:spMkLst>
            <pc:docMk/>
            <pc:sldMk cId="3291349189" sldId="2568"/>
            <ac:spMk id="4" creationId="{8AEC94E0-63CC-C85A-DCA6-EA849E81552E}"/>
          </ac:spMkLst>
        </pc:spChg>
      </pc:sldChg>
      <pc:sldChg chg="modSp ord">
        <pc:chgData name="Guest User" userId="S::urn:spo:tenantanon#032115c7-35fe-4637-b2c3-d0a42906ba7b::" providerId="AD" clId="Web-{F31F6BC6-C813-FA72-E11B-810CA007F54D}" dt="2026-02-14T22:34:45.874" v="961" actId="20577"/>
        <pc:sldMkLst>
          <pc:docMk/>
          <pc:sldMk cId="1451863038" sldId="2569"/>
        </pc:sldMkLst>
        <pc:spChg chg="mod">
          <ac:chgData name="Guest User" userId="S::urn:spo:tenantanon#032115c7-35fe-4637-b2c3-d0a42906ba7b::" providerId="AD" clId="Web-{F31F6BC6-C813-FA72-E11B-810CA007F54D}" dt="2026-02-14T22:34:45.874" v="961" actId="20577"/>
          <ac:spMkLst>
            <pc:docMk/>
            <pc:sldMk cId="1451863038" sldId="2569"/>
            <ac:spMk id="3" creationId="{70089F1C-9800-04BF-7BF6-FB3D6D6B75E7}"/>
          </ac:spMkLst>
        </pc:spChg>
      </pc:sldChg>
      <pc:sldChg chg="modSp">
        <pc:chgData name="Guest User" userId="S::urn:spo:tenantanon#032115c7-35fe-4637-b2c3-d0a42906ba7b::" providerId="AD" clId="Web-{F31F6BC6-C813-FA72-E11B-810CA007F54D}" dt="2026-02-14T22:35:10.218" v="1025" actId="20577"/>
        <pc:sldMkLst>
          <pc:docMk/>
          <pc:sldMk cId="2976620614" sldId="2570"/>
        </pc:sldMkLst>
        <pc:spChg chg="mod">
          <ac:chgData name="Guest User" userId="S::urn:spo:tenantanon#032115c7-35fe-4637-b2c3-d0a42906ba7b::" providerId="AD" clId="Web-{F31F6BC6-C813-FA72-E11B-810CA007F54D}" dt="2026-02-14T22:35:10.218" v="1025" actId="20577"/>
          <ac:spMkLst>
            <pc:docMk/>
            <pc:sldMk cId="2976620614" sldId="2570"/>
            <ac:spMk id="4" creationId="{443EE6A8-FE5D-C924-1ACE-B18CCA9A2A99}"/>
          </ac:spMkLst>
        </pc:spChg>
      </pc:sldChg>
      <pc:sldChg chg="modSp">
        <pc:chgData name="Guest User" userId="S::urn:spo:tenantanon#032115c7-35fe-4637-b2c3-d0a42906ba7b::" providerId="AD" clId="Web-{F31F6BC6-C813-FA72-E11B-810CA007F54D}" dt="2026-02-14T22:36:00.313" v="1046" actId="20577"/>
        <pc:sldMkLst>
          <pc:docMk/>
          <pc:sldMk cId="3076253856" sldId="2571"/>
        </pc:sldMkLst>
        <pc:spChg chg="mod">
          <ac:chgData name="Guest User" userId="S::urn:spo:tenantanon#032115c7-35fe-4637-b2c3-d0a42906ba7b::" providerId="AD" clId="Web-{F31F6BC6-C813-FA72-E11B-810CA007F54D}" dt="2026-02-14T22:36:00.313" v="1046" actId="20577"/>
          <ac:spMkLst>
            <pc:docMk/>
            <pc:sldMk cId="3076253856" sldId="2571"/>
            <ac:spMk id="4" creationId="{90B9005B-4D9E-FC45-47C4-83E75EF28C09}"/>
          </ac:spMkLst>
        </pc:spChg>
      </pc:sldChg>
      <pc:sldChg chg="modSp">
        <pc:chgData name="Guest User" userId="S::urn:spo:tenantanon#032115c7-35fe-4637-b2c3-d0a42906ba7b::" providerId="AD" clId="Web-{F31F6BC6-C813-FA72-E11B-810CA007F54D}" dt="2026-02-14T22:36:17.735" v="1076" actId="20577"/>
        <pc:sldMkLst>
          <pc:docMk/>
          <pc:sldMk cId="1071192547" sldId="2573"/>
        </pc:sldMkLst>
        <pc:spChg chg="mod">
          <ac:chgData name="Guest User" userId="S::urn:spo:tenantanon#032115c7-35fe-4637-b2c3-d0a42906ba7b::" providerId="AD" clId="Web-{F31F6BC6-C813-FA72-E11B-810CA007F54D}" dt="2026-02-14T22:36:17.735" v="1076" actId="20577"/>
          <ac:spMkLst>
            <pc:docMk/>
            <pc:sldMk cId="1071192547" sldId="2573"/>
            <ac:spMk id="4" creationId="{02499524-EA54-D02C-0E82-34EECDC6CB08}"/>
          </ac:spMkLst>
        </pc:spChg>
      </pc:sldChg>
      <pc:sldChg chg="modSp add del ord">
        <pc:chgData name="Guest User" userId="S::urn:spo:tenantanon#032115c7-35fe-4637-b2c3-d0a42906ba7b::" providerId="AD" clId="Web-{F31F6BC6-C813-FA72-E11B-810CA007F54D}" dt="2026-02-14T22:37:12.455" v="1134" actId="20577"/>
        <pc:sldMkLst>
          <pc:docMk/>
          <pc:sldMk cId="3661743929" sldId="2574"/>
        </pc:sldMkLst>
        <pc:spChg chg="mod">
          <ac:chgData name="Guest User" userId="S::urn:spo:tenantanon#032115c7-35fe-4637-b2c3-d0a42906ba7b::" providerId="AD" clId="Web-{F31F6BC6-C813-FA72-E11B-810CA007F54D}" dt="2026-02-14T22:37:12.455" v="1134" actId="20577"/>
          <ac:spMkLst>
            <pc:docMk/>
            <pc:sldMk cId="3661743929" sldId="2574"/>
            <ac:spMk id="3" creationId="{70107C80-D9AD-7CA7-4026-DDC2BA5424F3}"/>
          </ac:spMkLst>
        </pc:spChg>
      </pc:sldChg>
      <pc:sldChg chg="modSp">
        <pc:chgData name="Guest User" userId="S::urn:spo:tenantanon#032115c7-35fe-4637-b2c3-d0a42906ba7b::" providerId="AD" clId="Web-{F31F6BC6-C813-FA72-E11B-810CA007F54D}" dt="2026-02-14T22:36:46.892" v="1109" actId="20577"/>
        <pc:sldMkLst>
          <pc:docMk/>
          <pc:sldMk cId="2081552178" sldId="2575"/>
        </pc:sldMkLst>
        <pc:spChg chg="mod">
          <ac:chgData name="Guest User" userId="S::urn:spo:tenantanon#032115c7-35fe-4637-b2c3-d0a42906ba7b::" providerId="AD" clId="Web-{F31F6BC6-C813-FA72-E11B-810CA007F54D}" dt="2026-02-14T22:36:46.892" v="1109" actId="20577"/>
          <ac:spMkLst>
            <pc:docMk/>
            <pc:sldMk cId="2081552178" sldId="2575"/>
            <ac:spMk id="4" creationId="{468DED23-40B7-5301-A0D3-8944D553480D}"/>
          </ac:spMkLst>
        </pc:spChg>
      </pc:sldChg>
    </pc:docChg>
  </pc:docChgLst>
  <pc:docChgLst>
    <pc:chgData name="Usuario invitado" userId="S::urn:spo:tenantanon#032115c7-35fe-4637-b2c3-d0a42906ba7b::" providerId="AD" clId="Web-{569A3E49-F17F-B52D-FEB7-0C6B3458BF03}"/>
    <pc:docChg chg="sldOrd">
      <pc:chgData name="Usuario invitado" userId="S::urn:spo:tenantanon#032115c7-35fe-4637-b2c3-d0a42906ba7b::" providerId="AD" clId="Web-{569A3E49-F17F-B52D-FEB7-0C6B3458BF03}" dt="2026-02-14T21:28:31.367" v="1"/>
      <pc:docMkLst>
        <pc:docMk/>
      </pc:docMkLst>
      <pc:sldChg chg="ord">
        <pc:chgData name="Usuario invitado" userId="S::urn:spo:tenantanon#032115c7-35fe-4637-b2c3-d0a42906ba7b::" providerId="AD" clId="Web-{569A3E49-F17F-B52D-FEB7-0C6B3458BF03}" dt="2026-02-14T21:28:31.367" v="1"/>
        <pc:sldMkLst>
          <pc:docMk/>
          <pc:sldMk cId="3007332376" sldId="2561"/>
        </pc:sldMkLst>
      </pc:sldChg>
    </pc:docChg>
  </pc:docChgLst>
  <pc:docChgLst>
    <pc:chgData name="FRANCISCO DE BORJA RODRIGUEZ REIG" userId="S::22507444@live.uem.es::3cd74698-a610-4986-8141-eb585afb4d8c" providerId="AD" clId="Web-{6D4819D8-4B0C-A004-165F-01287474E100}"/>
    <pc:docChg chg="delSld modSection">
      <pc:chgData name="FRANCISCO DE BORJA RODRIGUEZ REIG" userId="S::22507444@live.uem.es::3cd74698-a610-4986-8141-eb585afb4d8c" providerId="AD" clId="Web-{6D4819D8-4B0C-A004-165F-01287474E100}" dt="2026-02-16T10:07:22.692" v="1"/>
      <pc:docMkLst>
        <pc:docMk/>
      </pc:docMkLst>
      <pc:sldChg chg="del">
        <pc:chgData name="FRANCISCO DE BORJA RODRIGUEZ REIG" userId="S::22507444@live.uem.es::3cd74698-a610-4986-8141-eb585afb4d8c" providerId="AD" clId="Web-{6D4819D8-4B0C-A004-165F-01287474E100}" dt="2026-02-16T10:07:22.692" v="1"/>
        <pc:sldMkLst>
          <pc:docMk/>
          <pc:sldMk cId="2428700131" sldId="2563"/>
        </pc:sldMkLst>
      </pc:sldChg>
      <pc:sldChg chg="del">
        <pc:chgData name="FRANCISCO DE BORJA RODRIGUEZ REIG" userId="S::22507444@live.uem.es::3cd74698-a610-4986-8141-eb585afb4d8c" providerId="AD" clId="Web-{6D4819D8-4B0C-A004-165F-01287474E100}" dt="2026-02-16T10:06:55.817" v="0"/>
        <pc:sldMkLst>
          <pc:docMk/>
          <pc:sldMk cId="1829011463" sldId="2567"/>
        </pc:sldMkLst>
      </pc:sldChg>
    </pc:docChg>
  </pc:docChgLst>
  <pc:docChgLst>
    <pc:chgData name="AITOR JIANG" userId="S::225a3327@live.uem.es::980058b3-1c63-4fb0-8dca-f0d1ca6974d1" providerId="AD" clId="Web-{0EDE3B0B-D9DD-4E19-D63E-CE5112ABEEB0}"/>
    <pc:docChg chg="modSld">
      <pc:chgData name="AITOR JIANG" userId="S::225a3327@live.uem.es::980058b3-1c63-4fb0-8dca-f0d1ca6974d1" providerId="AD" clId="Web-{0EDE3B0B-D9DD-4E19-D63E-CE5112ABEEB0}" dt="2026-02-14T23:03:36.278" v="44" actId="20577"/>
      <pc:docMkLst>
        <pc:docMk/>
      </pc:docMkLst>
      <pc:sldChg chg="modSp">
        <pc:chgData name="AITOR JIANG" userId="S::225a3327@live.uem.es::980058b3-1c63-4fb0-8dca-f0d1ca6974d1" providerId="AD" clId="Web-{0EDE3B0B-D9DD-4E19-D63E-CE5112ABEEB0}" dt="2026-02-14T22:42:36.865" v="1" actId="20577"/>
        <pc:sldMkLst>
          <pc:docMk/>
          <pc:sldMk cId="3419833429" sldId="2566"/>
        </pc:sldMkLst>
        <pc:spChg chg="mod">
          <ac:chgData name="AITOR JIANG" userId="S::225a3327@live.uem.es::980058b3-1c63-4fb0-8dca-f0d1ca6974d1" providerId="AD" clId="Web-{0EDE3B0B-D9DD-4E19-D63E-CE5112ABEEB0}" dt="2026-02-14T22:42:36.865" v="1" actId="20577"/>
          <ac:spMkLst>
            <pc:docMk/>
            <pc:sldMk cId="3419833429" sldId="2566"/>
            <ac:spMk id="2" creationId="{BC606BAC-E20C-543D-701B-87AB245E6BD3}"/>
          </ac:spMkLst>
        </pc:spChg>
      </pc:sldChg>
    </pc:docChg>
  </pc:docChgLst>
  <pc:docChgLst>
    <pc:chgData name="ALEJANDRO ZILING ZHOU LIN" userId="S::225c8603@live.uem.es::7abd720c-35a9-4e21-a039-a572fe2324d8" providerId="AD" clId="Web-{3B4783C4-A042-56CA-4AF3-49C3C84A3B34}"/>
    <pc:docChg chg="modSld sldOrd">
      <pc:chgData name="ALEJANDRO ZILING ZHOU LIN" userId="S::225c8603@live.uem.es::7abd720c-35a9-4e21-a039-a572fe2324d8" providerId="AD" clId="Web-{3B4783C4-A042-56CA-4AF3-49C3C84A3B34}" dt="2026-02-15T16:41:18.453" v="3"/>
      <pc:docMkLst>
        <pc:docMk/>
      </pc:docMkLst>
      <pc:sldChg chg="modSp">
        <pc:chgData name="ALEJANDRO ZILING ZHOU LIN" userId="S::225c8603@live.uem.es::7abd720c-35a9-4e21-a039-a572fe2324d8" providerId="AD" clId="Web-{3B4783C4-A042-56CA-4AF3-49C3C84A3B34}" dt="2026-02-15T16:41:04.968" v="2" actId="20577"/>
        <pc:sldMkLst>
          <pc:docMk/>
          <pc:sldMk cId="3291349189" sldId="2568"/>
        </pc:sldMkLst>
        <pc:spChg chg="mod">
          <ac:chgData name="ALEJANDRO ZILING ZHOU LIN" userId="S::225c8603@live.uem.es::7abd720c-35a9-4e21-a039-a572fe2324d8" providerId="AD" clId="Web-{3B4783C4-A042-56CA-4AF3-49C3C84A3B34}" dt="2026-02-15T16:41:04.968" v="2" actId="20577"/>
          <ac:spMkLst>
            <pc:docMk/>
            <pc:sldMk cId="3291349189" sldId="2568"/>
            <ac:spMk id="2" creationId="{8DD6D5C4-8F2D-812F-25C6-6BB25E724513}"/>
          </ac:spMkLst>
        </pc:spChg>
      </pc:sldChg>
      <pc:sldChg chg="ord">
        <pc:chgData name="ALEJANDRO ZILING ZHOU LIN" userId="S::225c8603@live.uem.es::7abd720c-35a9-4e21-a039-a572fe2324d8" providerId="AD" clId="Web-{3B4783C4-A042-56CA-4AF3-49C3C84A3B34}" dt="2026-02-15T16:41:18.453" v="3"/>
        <pc:sldMkLst>
          <pc:docMk/>
          <pc:sldMk cId="2081552178" sldId="2575"/>
        </pc:sldMkLst>
      </pc:sldChg>
    </pc:docChg>
  </pc:docChgLst>
  <pc:docChgLst>
    <pc:chgData clId="Web-{FC26B8F7-0164-4211-A8F2-9C5C9F68858C}"/>
    <pc:docChg chg="addSld delSld modSld addSection">
      <pc:chgData name="" userId="" providerId="" clId="Web-{FC26B8F7-0164-4211-A8F2-9C5C9F68858C}" dt="2026-02-14T20:08:48.084" v="18" actId="34807"/>
      <pc:docMkLst>
        <pc:docMk/>
      </pc:docMkLst>
      <pc:sldChg chg="modSp add mod modClrScheme addAnim chgLayout">
        <pc:chgData name="" userId="" providerId="" clId="Web-{FC26B8F7-0164-4211-A8F2-9C5C9F68858C}" dt="2026-02-14T20:08:48.084" v="4" actId="34807"/>
        <pc:sldMkLst>
          <pc:docMk/>
          <pc:sldMk cId="3007332376" sldId="2561"/>
        </pc:sldMkLst>
        <pc:spChg chg="mod">
          <ac:chgData name="" userId="" providerId="" clId="Web-{FC26B8F7-0164-4211-A8F2-9C5C9F68858C}" dt="2026-02-14T20:08:48.084" v="1" actId="34807"/>
          <ac:spMkLst>
            <pc:docMk/>
            <pc:sldMk cId="3007332376" sldId="2561"/>
            <ac:spMk id="2" creationId="{9E8541FD-DF70-CF94-F026-A664A958B937}"/>
          </ac:spMkLst>
        </pc:spChg>
        <pc:spChg chg="mod">
          <ac:chgData name="" userId="" providerId="" clId="Web-{FC26B8F7-0164-4211-A8F2-9C5C9F68858C}" dt="2026-02-14T20:08:48.084" v="1" actId="34807"/>
          <ac:spMkLst>
            <pc:docMk/>
            <pc:sldMk cId="3007332376" sldId="2561"/>
            <ac:spMk id="3" creationId="{31560F7B-4D42-7C7E-C19C-D81C8DAF38EA}"/>
          </ac:spMkLst>
        </pc:spChg>
        <pc:picChg chg="mod ord">
          <ac:chgData name="" userId="" providerId="" clId="Web-{FC26B8F7-0164-4211-A8F2-9C5C9F68858C}" dt="2026-02-14T20:08:48.084" v="1" actId="34807"/>
          <ac:picMkLst>
            <pc:docMk/>
            <pc:sldMk cId="3007332376" sldId="2561"/>
            <ac:picMk id="4" creationId="{FD13BDDF-3196-4EE4-BDF4-BA2CA1DEDB78}"/>
          </ac:picMkLst>
        </pc:picChg>
      </pc:sldChg>
      <pc:sldChg chg="modSp add mod modTransition modClrScheme addAnim chgLayout">
        <pc:chgData name="" userId="" providerId="" clId="Web-{FC26B8F7-0164-4211-A8F2-9C5C9F68858C}" dt="2026-02-14T20:08:48.084" v="5" actId="34807"/>
        <pc:sldMkLst>
          <pc:docMk/>
          <pc:sldMk cId="3517201792" sldId="2562"/>
        </pc:sldMkLst>
        <pc:spChg chg="mod">
          <ac:chgData name="" userId="" providerId="" clId="Web-{FC26B8F7-0164-4211-A8F2-9C5C9F68858C}" dt="2026-02-14T20:08:48.084" v="1" actId="34807"/>
          <ac:spMkLst>
            <pc:docMk/>
            <pc:sldMk cId="3517201792" sldId="2562"/>
            <ac:spMk id="3" creationId="{4B71193D-66B1-4857-55F2-4BFE6DAC0E36}"/>
          </ac:spMkLst>
        </pc:spChg>
      </pc:sldChg>
      <pc:sldChg chg="modSp add mod modTransition modClrScheme addAnim chgLayout">
        <pc:chgData name="" userId="" providerId="" clId="Web-{FC26B8F7-0164-4211-A8F2-9C5C9F68858C}" dt="2026-02-14T20:08:48.084" v="6" actId="34807"/>
        <pc:sldMkLst>
          <pc:docMk/>
          <pc:sldMk cId="2428700131" sldId="2563"/>
        </pc:sldMkLst>
        <pc:spChg chg="mod ord">
          <ac:chgData name="" userId="" providerId="" clId="Web-{FC26B8F7-0164-4211-A8F2-9C5C9F68858C}" dt="2026-02-14T20:08:48.084" v="1" actId="34807"/>
          <ac:spMkLst>
            <pc:docMk/>
            <pc:sldMk cId="2428700131" sldId="2563"/>
            <ac:spMk id="2" creationId="{C8A3F448-5394-56F8-13A5-1715AE6BAB71}"/>
          </ac:spMkLst>
        </pc:spChg>
        <pc:spChg chg="mod">
          <ac:chgData name="" userId="" providerId="" clId="Web-{FC26B8F7-0164-4211-A8F2-9C5C9F68858C}" dt="2026-02-14T20:08:48.084" v="1" actId="34807"/>
          <ac:spMkLst>
            <pc:docMk/>
            <pc:sldMk cId="2428700131" sldId="2563"/>
            <ac:spMk id="4" creationId="{C754342D-658A-2D5A-DE17-96C2433BA3E2}"/>
          </ac:spMkLst>
        </pc:spChg>
        <pc:picChg chg="mod">
          <ac:chgData name="" userId="" providerId="" clId="Web-{FC26B8F7-0164-4211-A8F2-9C5C9F68858C}" dt="2026-02-14T20:08:48.084" v="1" actId="34807"/>
          <ac:picMkLst>
            <pc:docMk/>
            <pc:sldMk cId="2428700131" sldId="2563"/>
            <ac:picMk id="5" creationId="{A002FCFE-0880-4E3C-9352-0D598A140068}"/>
          </ac:picMkLst>
        </pc:picChg>
      </pc:sldChg>
      <pc:sldChg chg="modSp add mod modTransition modClrScheme addAnim chgLayout">
        <pc:chgData name="" userId="" providerId="" clId="Web-{FC26B8F7-0164-4211-A8F2-9C5C9F68858C}" dt="2026-02-14T20:08:48.084" v="7" actId="34807"/>
        <pc:sldMkLst>
          <pc:docMk/>
          <pc:sldMk cId="1167149065" sldId="2564"/>
        </pc:sldMkLst>
        <pc:spChg chg="mod ord">
          <ac:chgData name="" userId="" providerId="" clId="Web-{FC26B8F7-0164-4211-A8F2-9C5C9F68858C}" dt="2026-02-14T20:08:48.084" v="1" actId="34807"/>
          <ac:spMkLst>
            <pc:docMk/>
            <pc:sldMk cId="1167149065" sldId="2564"/>
            <ac:spMk id="2" creationId="{848BFC45-FB74-932E-D040-1B9550504D27}"/>
          </ac:spMkLst>
        </pc:spChg>
        <pc:spChg chg="mod">
          <ac:chgData name="" userId="" providerId="" clId="Web-{FC26B8F7-0164-4211-A8F2-9C5C9F68858C}" dt="2026-02-14T20:08:48.084" v="1" actId="34807"/>
          <ac:spMkLst>
            <pc:docMk/>
            <pc:sldMk cId="1167149065" sldId="2564"/>
            <ac:spMk id="4" creationId="{E84B5815-E2B4-8827-0AEF-5DAAA0788DCA}"/>
          </ac:spMkLst>
        </pc:spChg>
        <pc:picChg chg="mod">
          <ac:chgData name="" userId="" providerId="" clId="Web-{FC26B8F7-0164-4211-A8F2-9C5C9F68858C}" dt="2026-02-14T20:08:48.084" v="1" actId="34807"/>
          <ac:picMkLst>
            <pc:docMk/>
            <pc:sldMk cId="1167149065" sldId="2564"/>
            <ac:picMk id="5" creationId="{80C33976-B8F5-4A8F-9FB0-17F6A92D8630}"/>
          </ac:picMkLst>
        </pc:picChg>
      </pc:sldChg>
      <pc:sldChg chg="modSp add mod modTransition modClrScheme addAnim chgLayout">
        <pc:chgData name="" userId="" providerId="" clId="Web-{FC26B8F7-0164-4211-A8F2-9C5C9F68858C}" dt="2026-02-14T20:08:48.084" v="9" actId="34807"/>
        <pc:sldMkLst>
          <pc:docMk/>
          <pc:sldMk cId="3419833429" sldId="2566"/>
        </pc:sldMkLst>
        <pc:spChg chg="mod ord">
          <ac:chgData name="" userId="" providerId="" clId="Web-{FC26B8F7-0164-4211-A8F2-9C5C9F68858C}" dt="2026-02-14T20:08:48.084" v="1" actId="34807"/>
          <ac:spMkLst>
            <pc:docMk/>
            <pc:sldMk cId="3419833429" sldId="2566"/>
            <ac:spMk id="2" creationId="{BC606BAC-E20C-543D-701B-87AB245E6BD3}"/>
          </ac:spMkLst>
        </pc:spChg>
        <pc:spChg chg="mod">
          <ac:chgData name="" userId="" providerId="" clId="Web-{FC26B8F7-0164-4211-A8F2-9C5C9F68858C}" dt="2026-02-14T20:08:48.084" v="1" actId="34807"/>
          <ac:spMkLst>
            <pc:docMk/>
            <pc:sldMk cId="3419833429" sldId="2566"/>
            <ac:spMk id="4" creationId="{13FB083E-DA7E-6E37-B0BF-0F314B964013}"/>
          </ac:spMkLst>
        </pc:spChg>
        <pc:picChg chg="mod">
          <ac:chgData name="" userId="" providerId="" clId="Web-{FC26B8F7-0164-4211-A8F2-9C5C9F68858C}" dt="2026-02-14T20:08:48.084" v="1" actId="34807"/>
          <ac:picMkLst>
            <pc:docMk/>
            <pc:sldMk cId="3419833429" sldId="2566"/>
            <ac:picMk id="5" creationId="{EB200730-B2CA-46A8-873C-E9688921B37A}"/>
          </ac:picMkLst>
        </pc:picChg>
      </pc:sldChg>
      <pc:sldChg chg="modSp add mod modTransition modClrScheme addAnim chgLayout">
        <pc:chgData name="" userId="" providerId="" clId="Web-{FC26B8F7-0164-4211-A8F2-9C5C9F68858C}" dt="2026-02-14T20:08:48.084" v="11" actId="34807"/>
        <pc:sldMkLst>
          <pc:docMk/>
          <pc:sldMk cId="3291349189" sldId="2568"/>
        </pc:sldMkLst>
        <pc:spChg chg="mod ord">
          <ac:chgData name="" userId="" providerId="" clId="Web-{FC26B8F7-0164-4211-A8F2-9C5C9F68858C}" dt="2026-02-14T20:08:48.084" v="1" actId="34807"/>
          <ac:spMkLst>
            <pc:docMk/>
            <pc:sldMk cId="3291349189" sldId="2568"/>
            <ac:spMk id="2" creationId="{8DD6D5C4-8F2D-812F-25C6-6BB25E724513}"/>
          </ac:spMkLst>
        </pc:spChg>
        <pc:spChg chg="mod">
          <ac:chgData name="" userId="" providerId="" clId="Web-{FC26B8F7-0164-4211-A8F2-9C5C9F68858C}" dt="2026-02-14T20:08:48.084" v="1" actId="34807"/>
          <ac:spMkLst>
            <pc:docMk/>
            <pc:sldMk cId="3291349189" sldId="2568"/>
            <ac:spMk id="4" creationId="{8AEC94E0-63CC-C85A-DCA6-EA849E81552E}"/>
          </ac:spMkLst>
        </pc:spChg>
        <pc:picChg chg="mod">
          <ac:chgData name="" userId="" providerId="" clId="Web-{FC26B8F7-0164-4211-A8F2-9C5C9F68858C}" dt="2026-02-14T20:08:48.084" v="1" actId="34807"/>
          <ac:picMkLst>
            <pc:docMk/>
            <pc:sldMk cId="3291349189" sldId="2568"/>
            <ac:picMk id="5" creationId="{22151B3D-010F-4E58-AE5A-1F04DCBB8EBA}"/>
          </ac:picMkLst>
        </pc:picChg>
      </pc:sldChg>
      <pc:sldChg chg="modSp add mod modTransition modClrScheme addAnim chgLayout">
        <pc:chgData name="" userId="" providerId="" clId="Web-{FC26B8F7-0164-4211-A8F2-9C5C9F68858C}" dt="2026-02-14T20:08:48.084" v="12" actId="34807"/>
        <pc:sldMkLst>
          <pc:docMk/>
          <pc:sldMk cId="1451863038" sldId="2569"/>
        </pc:sldMkLst>
        <pc:spChg chg="mod">
          <ac:chgData name="" userId="" providerId="" clId="Web-{FC26B8F7-0164-4211-A8F2-9C5C9F68858C}" dt="2026-02-14T20:08:48.084" v="1" actId="34807"/>
          <ac:spMkLst>
            <pc:docMk/>
            <pc:sldMk cId="1451863038" sldId="2569"/>
            <ac:spMk id="3" creationId="{70089F1C-9800-04BF-7BF6-FB3D6D6B75E7}"/>
          </ac:spMkLst>
        </pc:spChg>
      </pc:sldChg>
      <pc:sldChg chg="modSp add mod modTransition modClrScheme addAnim chgLayout">
        <pc:chgData name="" userId="" providerId="" clId="Web-{FC26B8F7-0164-4211-A8F2-9C5C9F68858C}" dt="2026-02-14T20:08:48.084" v="13" actId="34807"/>
        <pc:sldMkLst>
          <pc:docMk/>
          <pc:sldMk cId="2976620614" sldId="2570"/>
        </pc:sldMkLst>
        <pc:spChg chg="mod ord">
          <ac:chgData name="" userId="" providerId="" clId="Web-{FC26B8F7-0164-4211-A8F2-9C5C9F68858C}" dt="2026-02-14T20:08:48.084" v="1" actId="34807"/>
          <ac:spMkLst>
            <pc:docMk/>
            <pc:sldMk cId="2976620614" sldId="2570"/>
            <ac:spMk id="2" creationId="{B33994BF-9887-F075-D7D5-1152C51CBF5A}"/>
          </ac:spMkLst>
        </pc:spChg>
        <pc:spChg chg="mod">
          <ac:chgData name="" userId="" providerId="" clId="Web-{FC26B8F7-0164-4211-A8F2-9C5C9F68858C}" dt="2026-02-14T20:08:48.084" v="1" actId="34807"/>
          <ac:spMkLst>
            <pc:docMk/>
            <pc:sldMk cId="2976620614" sldId="2570"/>
            <ac:spMk id="4" creationId="{443EE6A8-FE5D-C924-1ACE-B18CCA9A2A99}"/>
          </ac:spMkLst>
        </pc:spChg>
        <pc:picChg chg="mod">
          <ac:chgData name="" userId="" providerId="" clId="Web-{FC26B8F7-0164-4211-A8F2-9C5C9F68858C}" dt="2026-02-14T20:08:48.084" v="1" actId="34807"/>
          <ac:picMkLst>
            <pc:docMk/>
            <pc:sldMk cId="2976620614" sldId="2570"/>
            <ac:picMk id="5" creationId="{150D5A33-7239-4D5A-B82C-E4BA4336E3A4}"/>
          </ac:picMkLst>
        </pc:picChg>
      </pc:sldChg>
      <pc:sldChg chg="modSp add mod modTransition modClrScheme addAnim chgLayout">
        <pc:chgData name="" userId="" providerId="" clId="Web-{FC26B8F7-0164-4211-A8F2-9C5C9F68858C}" dt="2026-02-14T20:08:48.084" v="14" actId="34807"/>
        <pc:sldMkLst>
          <pc:docMk/>
          <pc:sldMk cId="3076253856" sldId="2571"/>
        </pc:sldMkLst>
        <pc:spChg chg="mod ord">
          <ac:chgData name="" userId="" providerId="" clId="Web-{FC26B8F7-0164-4211-A8F2-9C5C9F68858C}" dt="2026-02-14T20:08:48.084" v="1" actId="34807"/>
          <ac:spMkLst>
            <pc:docMk/>
            <pc:sldMk cId="3076253856" sldId="2571"/>
            <ac:spMk id="2" creationId="{089061B4-3F3C-B879-4D49-59891B3D84E6}"/>
          </ac:spMkLst>
        </pc:spChg>
        <pc:spChg chg="mod">
          <ac:chgData name="" userId="" providerId="" clId="Web-{FC26B8F7-0164-4211-A8F2-9C5C9F68858C}" dt="2026-02-14T20:08:48.084" v="1" actId="34807"/>
          <ac:spMkLst>
            <pc:docMk/>
            <pc:sldMk cId="3076253856" sldId="2571"/>
            <ac:spMk id="4" creationId="{90B9005B-4D9E-FC45-47C4-83E75EF28C09}"/>
          </ac:spMkLst>
        </pc:spChg>
        <pc:picChg chg="mod">
          <ac:chgData name="" userId="" providerId="" clId="Web-{FC26B8F7-0164-4211-A8F2-9C5C9F68858C}" dt="2026-02-14T20:08:48.084" v="1" actId="34807"/>
          <ac:picMkLst>
            <pc:docMk/>
            <pc:sldMk cId="3076253856" sldId="2571"/>
            <ac:picMk id="5" creationId="{0F30D745-9687-401F-98DC-8DB9F50D91B8}"/>
          </ac:picMkLst>
        </pc:picChg>
      </pc:sldChg>
      <pc:sldChg chg="modSp add mod modTransition modClrScheme addAnim chgLayout">
        <pc:chgData name="" userId="" providerId="" clId="Web-{FC26B8F7-0164-4211-A8F2-9C5C9F68858C}" dt="2026-02-14T20:08:48.084" v="16" actId="34807"/>
        <pc:sldMkLst>
          <pc:docMk/>
          <pc:sldMk cId="1071192547" sldId="2573"/>
        </pc:sldMkLst>
        <pc:spChg chg="mod ord">
          <ac:chgData name="" userId="" providerId="" clId="Web-{FC26B8F7-0164-4211-A8F2-9C5C9F68858C}" dt="2026-02-14T20:08:48.084" v="1" actId="34807"/>
          <ac:spMkLst>
            <pc:docMk/>
            <pc:sldMk cId="1071192547" sldId="2573"/>
            <ac:spMk id="2" creationId="{87FFFDC9-F351-CCDF-B20C-86FCC1509DC7}"/>
          </ac:spMkLst>
        </pc:spChg>
        <pc:spChg chg="mod">
          <ac:chgData name="" userId="" providerId="" clId="Web-{FC26B8F7-0164-4211-A8F2-9C5C9F68858C}" dt="2026-02-14T20:08:48.084" v="1" actId="34807"/>
          <ac:spMkLst>
            <pc:docMk/>
            <pc:sldMk cId="1071192547" sldId="2573"/>
            <ac:spMk id="4" creationId="{02499524-EA54-D02C-0E82-34EECDC6CB08}"/>
          </ac:spMkLst>
        </pc:spChg>
        <pc:picChg chg="mod">
          <ac:chgData name="" userId="" providerId="" clId="Web-{FC26B8F7-0164-4211-A8F2-9C5C9F68858C}" dt="2026-02-14T20:08:48.084" v="1" actId="34807"/>
          <ac:picMkLst>
            <pc:docMk/>
            <pc:sldMk cId="1071192547" sldId="2573"/>
            <ac:picMk id="5" creationId="{F801A4D7-0B5B-464C-8657-1FB834277A11}"/>
          </ac:picMkLst>
        </pc:picChg>
      </pc:sldChg>
      <pc:sldChg chg="modSp add mod modTransition modClrScheme addAnim chgLayout">
        <pc:chgData name="" userId="" providerId="" clId="Web-{FC26B8F7-0164-4211-A8F2-9C5C9F68858C}" dt="2026-02-14T20:08:48.084" v="17" actId="34807"/>
        <pc:sldMkLst>
          <pc:docMk/>
          <pc:sldMk cId="3661743929" sldId="2574"/>
        </pc:sldMkLst>
        <pc:spChg chg="mod">
          <ac:chgData name="" userId="" providerId="" clId="Web-{FC26B8F7-0164-4211-A8F2-9C5C9F68858C}" dt="2026-02-14T20:08:48.084" v="1" actId="34807"/>
          <ac:spMkLst>
            <pc:docMk/>
            <pc:sldMk cId="3661743929" sldId="2574"/>
            <ac:spMk id="3" creationId="{70107C80-D9AD-7CA7-4026-DDC2BA5424F3}"/>
          </ac:spMkLst>
        </pc:spChg>
      </pc:sldChg>
      <pc:sldChg chg="modSp add mod modTransition modClrScheme addAnim chgLayout">
        <pc:chgData name="" userId="" providerId="" clId="Web-{FC26B8F7-0164-4211-A8F2-9C5C9F68858C}" dt="2026-02-14T20:08:48.084" v="18" actId="34807"/>
        <pc:sldMkLst>
          <pc:docMk/>
          <pc:sldMk cId="2081552178" sldId="2575"/>
        </pc:sldMkLst>
        <pc:spChg chg="mod ord">
          <ac:chgData name="" userId="" providerId="" clId="Web-{FC26B8F7-0164-4211-A8F2-9C5C9F68858C}" dt="2026-02-14T20:08:48.084" v="1" actId="34807"/>
          <ac:spMkLst>
            <pc:docMk/>
            <pc:sldMk cId="2081552178" sldId="2575"/>
            <ac:spMk id="2" creationId="{E4D9DCCF-03A0-DEDB-E4A0-0FE8CA541F2D}"/>
          </ac:spMkLst>
        </pc:spChg>
        <pc:spChg chg="mod">
          <ac:chgData name="" userId="" providerId="" clId="Web-{FC26B8F7-0164-4211-A8F2-9C5C9F68858C}" dt="2026-02-14T20:08:48.084" v="1" actId="34807"/>
          <ac:spMkLst>
            <pc:docMk/>
            <pc:sldMk cId="2081552178" sldId="2575"/>
            <ac:spMk id="4" creationId="{468DED23-40B7-5301-A0D3-8944D553480D}"/>
          </ac:spMkLst>
        </pc:spChg>
        <pc:picChg chg="mod">
          <ac:chgData name="" userId="" providerId="" clId="Web-{FC26B8F7-0164-4211-A8F2-9C5C9F68858C}" dt="2026-02-14T20:08:48.084" v="1" actId="34807"/>
          <ac:picMkLst>
            <pc:docMk/>
            <pc:sldMk cId="2081552178" sldId="2575"/>
            <ac:picMk id="5" creationId="{9770E0ED-3335-4BBD-88B8-4CD158F3D407}"/>
          </ac:picMkLst>
        </pc:picChg>
      </pc:sldChg>
    </pc:docChg>
  </pc:docChgLst>
  <pc:docChgLst>
    <pc:chgData name="MIGUEL ZAMORA JIMENEZ" userId="S::22502786@live.uem.es::10b871c8-4844-46bb-adfd-3792acc3441c" providerId="AD" clId="Web-{48B10A80-BD16-D067-8030-E7AFC466FD71}"/>
    <pc:docChg chg="modSld">
      <pc:chgData name="MIGUEL ZAMORA JIMENEZ" userId="S::22502786@live.uem.es::10b871c8-4844-46bb-adfd-3792acc3441c" providerId="AD" clId="Web-{48B10A80-BD16-D067-8030-E7AFC466FD71}" dt="2026-02-15T20:47:44.714" v="2" actId="1076"/>
      <pc:docMkLst>
        <pc:docMk/>
      </pc:docMkLst>
      <pc:sldChg chg="addSp modSp">
        <pc:chgData name="MIGUEL ZAMORA JIMENEZ" userId="S::22502786@live.uem.es::10b871c8-4844-46bb-adfd-3792acc3441c" providerId="AD" clId="Web-{48B10A80-BD16-D067-8030-E7AFC466FD71}" dt="2026-02-15T20:47:44.714" v="2" actId="1076"/>
        <pc:sldMkLst>
          <pc:docMk/>
          <pc:sldMk cId="3291349189" sldId="2568"/>
        </pc:sldMkLst>
        <pc:picChg chg="add mod">
          <ac:chgData name="MIGUEL ZAMORA JIMENEZ" userId="S::22502786@live.uem.es::10b871c8-4844-46bb-adfd-3792acc3441c" providerId="AD" clId="Web-{48B10A80-BD16-D067-8030-E7AFC466FD71}" dt="2026-02-15T20:47:44.714" v="2" actId="1076"/>
          <ac:picMkLst>
            <pc:docMk/>
            <pc:sldMk cId="3291349189" sldId="2568"/>
            <ac:picMk id="3" creationId="{4B4B6531-4A21-FDCF-E783-900FA2AF26DC}"/>
          </ac:picMkLst>
        </pc:picChg>
      </pc:sldChg>
    </pc:docChg>
  </pc:docChgLst>
  <pc:docChgLst>
    <pc:chgData name="Guest User" userId="S::urn:spo:tenantanon#032115c7-35fe-4637-b2c3-d0a42906ba7b::" providerId="AD" clId="Web-{0E601027-0673-6136-4F85-E6774FCE623A}"/>
    <pc:docChg chg="addSld modSld modSection">
      <pc:chgData name="Guest User" userId="S::urn:spo:tenantanon#032115c7-35fe-4637-b2c3-d0a42906ba7b::" providerId="AD" clId="Web-{0E601027-0673-6136-4F85-E6774FCE623A}" dt="2026-02-15T01:34:13.994" v="258" actId="1076"/>
      <pc:docMkLst>
        <pc:docMk/>
      </pc:docMkLst>
      <pc:sldChg chg="addSp">
        <pc:chgData name="Guest User" userId="S::urn:spo:tenantanon#032115c7-35fe-4637-b2c3-d0a42906ba7b::" providerId="AD" clId="Web-{0E601027-0673-6136-4F85-E6774FCE623A}" dt="2026-02-15T01:33:56.977" v="254"/>
        <pc:sldMkLst>
          <pc:docMk/>
          <pc:sldMk cId="3007332376" sldId="2561"/>
        </pc:sldMkLst>
        <pc:picChg chg="add">
          <ac:chgData name="Guest User" userId="S::urn:spo:tenantanon#032115c7-35fe-4637-b2c3-d0a42906ba7b::" providerId="AD" clId="Web-{0E601027-0673-6136-4F85-E6774FCE623A}" dt="2026-02-15T01:33:56.977" v="254"/>
          <ac:picMkLst>
            <pc:docMk/>
            <pc:sldMk cId="3007332376" sldId="2561"/>
            <ac:picMk id="6" creationId="{AB67C3CC-A27F-6AB5-15E0-0BA13122DD3E}"/>
          </ac:picMkLst>
        </pc:picChg>
      </pc:sldChg>
      <pc:sldChg chg="addSp">
        <pc:chgData name="Guest User" userId="S::urn:spo:tenantanon#032115c7-35fe-4637-b2c3-d0a42906ba7b::" providerId="AD" clId="Web-{0E601027-0673-6136-4F85-E6774FCE623A}" dt="2026-02-15T01:33:56.133" v="253"/>
        <pc:sldMkLst>
          <pc:docMk/>
          <pc:sldMk cId="3517201792" sldId="2562"/>
        </pc:sldMkLst>
        <pc:picChg chg="add">
          <ac:chgData name="Guest User" userId="S::urn:spo:tenantanon#032115c7-35fe-4637-b2c3-d0a42906ba7b::" providerId="AD" clId="Web-{0E601027-0673-6136-4F85-E6774FCE623A}" dt="2026-02-15T01:33:56.133" v="253"/>
          <ac:picMkLst>
            <pc:docMk/>
            <pc:sldMk cId="3517201792" sldId="2562"/>
            <ac:picMk id="5" creationId="{57A07869-412E-E8A1-8270-E94A42F7F388}"/>
          </ac:picMkLst>
        </pc:picChg>
      </pc:sldChg>
      <pc:sldChg chg="addSp modSp">
        <pc:chgData name="Guest User" userId="S::urn:spo:tenantanon#032115c7-35fe-4637-b2c3-d0a42906ba7b::" providerId="AD" clId="Web-{0E601027-0673-6136-4F85-E6774FCE623A}" dt="2026-02-15T01:33:37.960" v="244" actId="14100"/>
        <pc:sldMkLst>
          <pc:docMk/>
          <pc:sldMk cId="2428700131" sldId="2563"/>
        </pc:sldMkLst>
        <pc:picChg chg="add mod">
          <ac:chgData name="Guest User" userId="S::urn:spo:tenantanon#032115c7-35fe-4637-b2c3-d0a42906ba7b::" providerId="AD" clId="Web-{0E601027-0673-6136-4F85-E6774FCE623A}" dt="2026-02-15T01:33:37.960" v="244" actId="14100"/>
          <ac:picMkLst>
            <pc:docMk/>
            <pc:sldMk cId="2428700131" sldId="2563"/>
            <ac:picMk id="6" creationId="{3FB27DB1-D35E-D9CF-6855-C867956641DE}"/>
          </ac:picMkLst>
        </pc:picChg>
      </pc:sldChg>
      <pc:sldChg chg="addSp modSp">
        <pc:chgData name="Guest User" userId="S::urn:spo:tenantanon#032115c7-35fe-4637-b2c3-d0a42906ba7b::" providerId="AD" clId="Web-{0E601027-0673-6136-4F85-E6774FCE623A}" dt="2026-02-15T01:33:34.912" v="243" actId="14100"/>
        <pc:sldMkLst>
          <pc:docMk/>
          <pc:sldMk cId="1167149065" sldId="2564"/>
        </pc:sldMkLst>
        <pc:spChg chg="mod">
          <ac:chgData name="Guest User" userId="S::urn:spo:tenantanon#032115c7-35fe-4637-b2c3-d0a42906ba7b::" providerId="AD" clId="Web-{0E601027-0673-6136-4F85-E6774FCE623A}" dt="2026-02-15T01:25:20.645" v="116" actId="1076"/>
          <ac:spMkLst>
            <pc:docMk/>
            <pc:sldMk cId="1167149065" sldId="2564"/>
            <ac:spMk id="2" creationId="{848BFC45-FB74-932E-D040-1B9550504D27}"/>
          </ac:spMkLst>
        </pc:spChg>
        <pc:picChg chg="add mod">
          <ac:chgData name="Guest User" userId="S::urn:spo:tenantanon#032115c7-35fe-4637-b2c3-d0a42906ba7b::" providerId="AD" clId="Web-{0E601027-0673-6136-4F85-E6774FCE623A}" dt="2026-02-15T01:33:34.912" v="243" actId="14100"/>
          <ac:picMkLst>
            <pc:docMk/>
            <pc:sldMk cId="1167149065" sldId="2564"/>
            <ac:picMk id="6" creationId="{04B03E1F-344A-25A0-0809-0DF08C697753}"/>
          </ac:picMkLst>
        </pc:picChg>
      </pc:sldChg>
      <pc:sldChg chg="addSp modSp">
        <pc:chgData name="Guest User" userId="S::urn:spo:tenantanon#032115c7-35fe-4637-b2c3-d0a42906ba7b::" providerId="AD" clId="Web-{0E601027-0673-6136-4F85-E6774FCE623A}" dt="2026-02-15T01:33:25.787" v="241" actId="14100"/>
        <pc:sldMkLst>
          <pc:docMk/>
          <pc:sldMk cId="3419833429" sldId="2566"/>
        </pc:sldMkLst>
        <pc:spChg chg="mod">
          <ac:chgData name="Guest User" userId="S::urn:spo:tenantanon#032115c7-35fe-4637-b2c3-d0a42906ba7b::" providerId="AD" clId="Web-{0E601027-0673-6136-4F85-E6774FCE623A}" dt="2026-02-15T01:25:10.285" v="114" actId="14100"/>
          <ac:spMkLst>
            <pc:docMk/>
            <pc:sldMk cId="3419833429" sldId="2566"/>
            <ac:spMk id="2" creationId="{BC606BAC-E20C-543D-701B-87AB245E6BD3}"/>
          </ac:spMkLst>
        </pc:spChg>
        <pc:picChg chg="add mod">
          <ac:chgData name="Guest User" userId="S::urn:spo:tenantanon#032115c7-35fe-4637-b2c3-d0a42906ba7b::" providerId="AD" clId="Web-{0E601027-0673-6136-4F85-E6774FCE623A}" dt="2026-02-15T01:33:25.787" v="241" actId="14100"/>
          <ac:picMkLst>
            <pc:docMk/>
            <pc:sldMk cId="3419833429" sldId="2566"/>
            <ac:picMk id="6" creationId="{F9064503-A8AA-2382-884F-365A93811BF9}"/>
          </ac:picMkLst>
        </pc:picChg>
      </pc:sldChg>
      <pc:sldChg chg="addSp delSp modSp">
        <pc:chgData name="Guest User" userId="S::urn:spo:tenantanon#032115c7-35fe-4637-b2c3-d0a42906ba7b::" providerId="AD" clId="Web-{0E601027-0673-6136-4F85-E6774FCE623A}" dt="2026-02-15T01:33:41.679" v="245" actId="14100"/>
        <pc:sldMkLst>
          <pc:docMk/>
          <pc:sldMk cId="1829011463" sldId="2567"/>
        </pc:sldMkLst>
        <pc:spChg chg="del mod">
          <ac:chgData name="Guest User" userId="S::urn:spo:tenantanon#032115c7-35fe-4637-b2c3-d0a42906ba7b::" providerId="AD" clId="Web-{0E601027-0673-6136-4F85-E6774FCE623A}" dt="2026-02-15T01:25:27.285" v="118"/>
          <ac:spMkLst>
            <pc:docMk/>
            <pc:sldMk cId="1829011463" sldId="2567"/>
            <ac:spMk id="2" creationId="{9CFE0384-0D0A-C176-4D5B-1C9337CB12EB}"/>
          </ac:spMkLst>
        </pc:spChg>
        <pc:spChg chg="mod">
          <ac:chgData name="Guest User" userId="S::urn:spo:tenantanon#032115c7-35fe-4637-b2c3-d0a42906ba7b::" providerId="AD" clId="Web-{0E601027-0673-6136-4F85-E6774FCE623A}" dt="2026-02-15T01:25:45.520" v="119" actId="1076"/>
          <ac:spMkLst>
            <pc:docMk/>
            <pc:sldMk cId="1829011463" sldId="2567"/>
            <ac:spMk id="3" creationId="{10F514EB-96A8-1756-B5BC-6516C4835879}"/>
          </ac:spMkLst>
        </pc:spChg>
        <pc:picChg chg="add mod">
          <ac:chgData name="Guest User" userId="S::urn:spo:tenantanon#032115c7-35fe-4637-b2c3-d0a42906ba7b::" providerId="AD" clId="Web-{0E601027-0673-6136-4F85-E6774FCE623A}" dt="2026-02-15T01:33:41.679" v="245" actId="14100"/>
          <ac:picMkLst>
            <pc:docMk/>
            <pc:sldMk cId="1829011463" sldId="2567"/>
            <ac:picMk id="4" creationId="{01BBAD89-1606-F984-E9D7-0A3235B99043}"/>
          </ac:picMkLst>
        </pc:picChg>
      </pc:sldChg>
      <pc:sldChg chg="addSp modSp">
        <pc:chgData name="Guest User" userId="S::urn:spo:tenantanon#032115c7-35fe-4637-b2c3-d0a42906ba7b::" providerId="AD" clId="Web-{0E601027-0673-6136-4F85-E6774FCE623A}" dt="2026-02-15T01:33:44.226" v="246"/>
        <pc:sldMkLst>
          <pc:docMk/>
          <pc:sldMk cId="3291349189" sldId="2568"/>
        </pc:sldMkLst>
        <pc:spChg chg="mod">
          <ac:chgData name="Guest User" userId="S::urn:spo:tenantanon#032115c7-35fe-4637-b2c3-d0a42906ba7b::" providerId="AD" clId="Web-{0E601027-0673-6136-4F85-E6774FCE623A}" dt="2026-02-15T01:22:41.453" v="37" actId="20577"/>
          <ac:spMkLst>
            <pc:docMk/>
            <pc:sldMk cId="3291349189" sldId="2568"/>
            <ac:spMk id="2" creationId="{8DD6D5C4-8F2D-812F-25C6-6BB25E724513}"/>
          </ac:spMkLst>
        </pc:spChg>
        <pc:spChg chg="mod">
          <ac:chgData name="Guest User" userId="S::urn:spo:tenantanon#032115c7-35fe-4637-b2c3-d0a42906ba7b::" providerId="AD" clId="Web-{0E601027-0673-6136-4F85-E6774FCE623A}" dt="2026-02-15T01:22:22.718" v="16" actId="1076"/>
          <ac:spMkLst>
            <pc:docMk/>
            <pc:sldMk cId="3291349189" sldId="2568"/>
            <ac:spMk id="4" creationId="{8AEC94E0-63CC-C85A-DCA6-EA849E81552E}"/>
          </ac:spMkLst>
        </pc:spChg>
        <pc:picChg chg="add">
          <ac:chgData name="Guest User" userId="S::urn:spo:tenantanon#032115c7-35fe-4637-b2c3-d0a42906ba7b::" providerId="AD" clId="Web-{0E601027-0673-6136-4F85-E6774FCE623A}" dt="2026-02-15T01:33:44.226" v="246"/>
          <ac:picMkLst>
            <pc:docMk/>
            <pc:sldMk cId="3291349189" sldId="2568"/>
            <ac:picMk id="6" creationId="{17AEB69F-C5D4-33A0-DB9D-7E21F6CEA27B}"/>
          </ac:picMkLst>
        </pc:picChg>
      </pc:sldChg>
      <pc:sldChg chg="addSp">
        <pc:chgData name="Guest User" userId="S::urn:spo:tenantanon#032115c7-35fe-4637-b2c3-d0a42906ba7b::" providerId="AD" clId="Web-{0E601027-0673-6136-4F85-E6774FCE623A}" dt="2026-02-15T01:33:28.881" v="242"/>
        <pc:sldMkLst>
          <pc:docMk/>
          <pc:sldMk cId="1451863038" sldId="2569"/>
        </pc:sldMkLst>
        <pc:picChg chg="add">
          <ac:chgData name="Guest User" userId="S::urn:spo:tenantanon#032115c7-35fe-4637-b2c3-d0a42906ba7b::" providerId="AD" clId="Web-{0E601027-0673-6136-4F85-E6774FCE623A}" dt="2026-02-15T01:33:28.881" v="242"/>
          <ac:picMkLst>
            <pc:docMk/>
            <pc:sldMk cId="1451863038" sldId="2569"/>
            <ac:picMk id="4" creationId="{D805DBD5-221E-F016-877C-9DDAD26B8202}"/>
          </ac:picMkLst>
        </pc:picChg>
      </pc:sldChg>
      <pc:sldChg chg="addSp">
        <pc:chgData name="Guest User" userId="S::urn:spo:tenantanon#032115c7-35fe-4637-b2c3-d0a42906ba7b::" providerId="AD" clId="Web-{0E601027-0673-6136-4F85-E6774FCE623A}" dt="2026-02-15T01:33:46.007" v="247"/>
        <pc:sldMkLst>
          <pc:docMk/>
          <pc:sldMk cId="2976620614" sldId="2570"/>
        </pc:sldMkLst>
        <pc:picChg chg="add">
          <ac:chgData name="Guest User" userId="S::urn:spo:tenantanon#032115c7-35fe-4637-b2c3-d0a42906ba7b::" providerId="AD" clId="Web-{0E601027-0673-6136-4F85-E6774FCE623A}" dt="2026-02-15T01:33:46.007" v="247"/>
          <ac:picMkLst>
            <pc:docMk/>
            <pc:sldMk cId="2976620614" sldId="2570"/>
            <ac:picMk id="6" creationId="{EB0840BB-59FC-C5D7-43FB-F5D1340A6649}"/>
          </ac:picMkLst>
        </pc:picChg>
      </pc:sldChg>
      <pc:sldChg chg="addSp modSp">
        <pc:chgData name="Guest User" userId="S::urn:spo:tenantanon#032115c7-35fe-4637-b2c3-d0a42906ba7b::" providerId="AD" clId="Web-{0E601027-0673-6136-4F85-E6774FCE623A}" dt="2026-02-15T01:33:47.429" v="248"/>
        <pc:sldMkLst>
          <pc:docMk/>
          <pc:sldMk cId="3076253856" sldId="2571"/>
        </pc:sldMkLst>
        <pc:spChg chg="mod">
          <ac:chgData name="Guest User" userId="S::urn:spo:tenantanon#032115c7-35fe-4637-b2c3-d0a42906ba7b::" providerId="AD" clId="Web-{0E601027-0673-6136-4F85-E6774FCE623A}" dt="2026-02-15T01:24:41.800" v="85" actId="20577"/>
          <ac:spMkLst>
            <pc:docMk/>
            <pc:sldMk cId="3076253856" sldId="2571"/>
            <ac:spMk id="2" creationId="{089061B4-3F3C-B879-4D49-59891B3D84E6}"/>
          </ac:spMkLst>
        </pc:spChg>
        <pc:picChg chg="add">
          <ac:chgData name="Guest User" userId="S::urn:spo:tenantanon#032115c7-35fe-4637-b2c3-d0a42906ba7b::" providerId="AD" clId="Web-{0E601027-0673-6136-4F85-E6774FCE623A}" dt="2026-02-15T01:33:47.429" v="248"/>
          <ac:picMkLst>
            <pc:docMk/>
            <pc:sldMk cId="3076253856" sldId="2571"/>
            <ac:picMk id="6" creationId="{022481ED-20BD-6548-C4B9-BFCCFB2F41AF}"/>
          </ac:picMkLst>
        </pc:picChg>
      </pc:sldChg>
      <pc:sldChg chg="addSp modSp">
        <pc:chgData name="Guest User" userId="S::urn:spo:tenantanon#032115c7-35fe-4637-b2c3-d0a42906ba7b::" providerId="AD" clId="Web-{0E601027-0673-6136-4F85-E6774FCE623A}" dt="2026-02-15T01:33:48.414" v="249"/>
        <pc:sldMkLst>
          <pc:docMk/>
          <pc:sldMk cId="1071192547" sldId="2573"/>
        </pc:sldMkLst>
        <pc:spChg chg="mod">
          <ac:chgData name="Guest User" userId="S::urn:spo:tenantanon#032115c7-35fe-4637-b2c3-d0a42906ba7b::" providerId="AD" clId="Web-{0E601027-0673-6136-4F85-E6774FCE623A}" dt="2026-02-15T01:23:53.408" v="53" actId="20577"/>
          <ac:spMkLst>
            <pc:docMk/>
            <pc:sldMk cId="1071192547" sldId="2573"/>
            <ac:spMk id="2" creationId="{87FFFDC9-F351-CCDF-B20C-86FCC1509DC7}"/>
          </ac:spMkLst>
        </pc:spChg>
        <pc:picChg chg="add">
          <ac:chgData name="Guest User" userId="S::urn:spo:tenantanon#032115c7-35fe-4637-b2c3-d0a42906ba7b::" providerId="AD" clId="Web-{0E601027-0673-6136-4F85-E6774FCE623A}" dt="2026-02-15T01:33:48.414" v="249"/>
          <ac:picMkLst>
            <pc:docMk/>
            <pc:sldMk cId="1071192547" sldId="2573"/>
            <ac:picMk id="6" creationId="{CCAA30FC-9267-F4BB-BF76-9CD8CFC16F12}"/>
          </ac:picMkLst>
        </pc:picChg>
      </pc:sldChg>
      <pc:sldChg chg="addSp delSp modSp">
        <pc:chgData name="Guest User" userId="S::urn:spo:tenantanon#032115c7-35fe-4637-b2c3-d0a42906ba7b::" providerId="AD" clId="Web-{0E601027-0673-6136-4F85-E6774FCE623A}" dt="2026-02-15T01:34:13.994" v="258" actId="1076"/>
        <pc:sldMkLst>
          <pc:docMk/>
          <pc:sldMk cId="3661743929" sldId="2574"/>
        </pc:sldMkLst>
        <pc:spChg chg="mod">
          <ac:chgData name="Guest User" userId="S::urn:spo:tenantanon#032115c7-35fe-4637-b2c3-d0a42906ba7b::" providerId="AD" clId="Web-{0E601027-0673-6136-4F85-E6774FCE623A}" dt="2026-02-15T01:34:10.463" v="257" actId="20577"/>
          <ac:spMkLst>
            <pc:docMk/>
            <pc:sldMk cId="3661743929" sldId="2574"/>
            <ac:spMk id="3" creationId="{70107C80-D9AD-7CA7-4026-DDC2BA5424F3}"/>
          </ac:spMkLst>
        </pc:spChg>
        <pc:spChg chg="add del">
          <ac:chgData name="Guest User" userId="S::urn:spo:tenantanon#032115c7-35fe-4637-b2c3-d0a42906ba7b::" providerId="AD" clId="Web-{0E601027-0673-6136-4F85-E6774FCE623A}" dt="2026-02-15T01:30:53.135" v="216"/>
          <ac:spMkLst>
            <pc:docMk/>
            <pc:sldMk cId="3661743929" sldId="2574"/>
            <ac:spMk id="4" creationId="{42C98131-0F3D-025B-EE9B-44B654243D59}"/>
          </ac:spMkLst>
        </pc:spChg>
        <pc:spChg chg="add mod">
          <ac:chgData name="Guest User" userId="S::urn:spo:tenantanon#032115c7-35fe-4637-b2c3-d0a42906ba7b::" providerId="AD" clId="Web-{0E601027-0673-6136-4F85-E6774FCE623A}" dt="2026-02-15T01:34:13.994" v="258" actId="1076"/>
          <ac:spMkLst>
            <pc:docMk/>
            <pc:sldMk cId="3661743929" sldId="2574"/>
            <ac:spMk id="5" creationId="{BEEF3E52-9319-2022-1BFC-E8C3BB4D0BD0}"/>
          </ac:spMkLst>
        </pc:spChg>
        <pc:picChg chg="add mod">
          <ac:chgData name="Guest User" userId="S::urn:spo:tenantanon#032115c7-35fe-4637-b2c3-d0a42906ba7b::" providerId="AD" clId="Web-{0E601027-0673-6136-4F85-E6774FCE623A}" dt="2026-02-15T01:34:06.306" v="255" actId="1076"/>
          <ac:picMkLst>
            <pc:docMk/>
            <pc:sldMk cId="3661743929" sldId="2574"/>
            <ac:picMk id="2" creationId="{CB9732BA-9A09-C25F-5821-DA75F4F436D1}"/>
          </ac:picMkLst>
        </pc:picChg>
        <pc:picChg chg="add">
          <ac:chgData name="Guest User" userId="S::urn:spo:tenantanon#032115c7-35fe-4637-b2c3-d0a42906ba7b::" providerId="AD" clId="Web-{0E601027-0673-6136-4F85-E6774FCE623A}" dt="2026-02-15T01:33:50.726" v="252"/>
          <ac:picMkLst>
            <pc:docMk/>
            <pc:sldMk cId="3661743929" sldId="2574"/>
            <ac:picMk id="7" creationId="{3F9B6C77-656F-E9DD-E6FC-9582BA0CEAE1}"/>
          </ac:picMkLst>
        </pc:picChg>
      </pc:sldChg>
      <pc:sldChg chg="addSp modSp">
        <pc:chgData name="Guest User" userId="S::urn:spo:tenantanon#032115c7-35fe-4637-b2c3-d0a42906ba7b::" providerId="AD" clId="Web-{0E601027-0673-6136-4F85-E6774FCE623A}" dt="2026-02-15T01:33:49.320" v="250"/>
        <pc:sldMkLst>
          <pc:docMk/>
          <pc:sldMk cId="2081552178" sldId="2575"/>
        </pc:sldMkLst>
        <pc:spChg chg="mod">
          <ac:chgData name="Guest User" userId="S::urn:spo:tenantanon#032115c7-35fe-4637-b2c3-d0a42906ba7b::" providerId="AD" clId="Web-{0E601027-0673-6136-4F85-E6774FCE623A}" dt="2026-02-15T01:27:09.006" v="150" actId="1076"/>
          <ac:spMkLst>
            <pc:docMk/>
            <pc:sldMk cId="2081552178" sldId="2575"/>
            <ac:spMk id="2" creationId="{E4D9DCCF-03A0-DEDB-E4A0-0FE8CA541F2D}"/>
          </ac:spMkLst>
        </pc:spChg>
        <pc:picChg chg="add">
          <ac:chgData name="Guest User" userId="S::urn:spo:tenantanon#032115c7-35fe-4637-b2c3-d0a42906ba7b::" providerId="AD" clId="Web-{0E601027-0673-6136-4F85-E6774FCE623A}" dt="2026-02-15T01:33:49.320" v="250"/>
          <ac:picMkLst>
            <pc:docMk/>
            <pc:sldMk cId="2081552178" sldId="2575"/>
            <ac:picMk id="6" creationId="{9A8DD27B-B3B3-382F-F8FC-03ACC76B8519}"/>
          </ac:picMkLst>
        </pc:picChg>
      </pc:sldChg>
      <pc:sldChg chg="addSp delSp modSp add replId">
        <pc:chgData name="Guest User" userId="S::urn:spo:tenantanon#032115c7-35fe-4637-b2c3-d0a42906ba7b::" providerId="AD" clId="Web-{0E601027-0673-6136-4F85-E6774FCE623A}" dt="2026-02-15T01:33:50.086" v="251"/>
        <pc:sldMkLst>
          <pc:docMk/>
          <pc:sldMk cId="407659722" sldId="2576"/>
        </pc:sldMkLst>
        <pc:spChg chg="mod">
          <ac:chgData name="Guest User" userId="S::urn:spo:tenantanon#032115c7-35fe-4637-b2c3-d0a42906ba7b::" providerId="AD" clId="Web-{0E601027-0673-6136-4F85-E6774FCE623A}" dt="2026-02-15T01:29:37.368" v="190" actId="20577"/>
          <ac:spMkLst>
            <pc:docMk/>
            <pc:sldMk cId="407659722" sldId="2576"/>
            <ac:spMk id="2" creationId="{627AAF0D-475A-D16E-53AE-420BE4B5F332}"/>
          </ac:spMkLst>
        </pc:spChg>
        <pc:spChg chg="mod">
          <ac:chgData name="Guest User" userId="S::urn:spo:tenantanon#032115c7-35fe-4637-b2c3-d0a42906ba7b::" providerId="AD" clId="Web-{0E601027-0673-6136-4F85-E6774FCE623A}" dt="2026-02-15T01:28:06.070" v="158" actId="20577"/>
          <ac:spMkLst>
            <pc:docMk/>
            <pc:sldMk cId="407659722" sldId="2576"/>
            <ac:spMk id="4" creationId="{446A4F86-9454-D4A3-6B77-6FAAF6F7AE9C}"/>
          </ac:spMkLst>
        </pc:spChg>
        <pc:spChg chg="add del mod">
          <ac:chgData name="Guest User" userId="S::urn:spo:tenantanon#032115c7-35fe-4637-b2c3-d0a42906ba7b::" providerId="AD" clId="Web-{0E601027-0673-6136-4F85-E6774FCE623A}" dt="2026-02-15T01:28:07.382" v="160"/>
          <ac:spMkLst>
            <pc:docMk/>
            <pc:sldMk cId="407659722" sldId="2576"/>
            <ac:spMk id="6" creationId="{A891DEB4-7D41-04A2-76EF-21FC971B71E6}"/>
          </ac:spMkLst>
        </pc:spChg>
        <pc:spChg chg="add del mod">
          <ac:chgData name="Guest User" userId="S::urn:spo:tenantanon#032115c7-35fe-4637-b2c3-d0a42906ba7b::" providerId="AD" clId="Web-{0E601027-0673-6136-4F85-E6774FCE623A}" dt="2026-02-15T01:28:31.383" v="162"/>
          <ac:spMkLst>
            <pc:docMk/>
            <pc:sldMk cId="407659722" sldId="2576"/>
            <ac:spMk id="9" creationId="{95B82A1D-AED9-3F5B-36DB-4578F172ACAA}"/>
          </ac:spMkLst>
        </pc:spChg>
        <pc:spChg chg="add del mod">
          <ac:chgData name="Guest User" userId="S::urn:spo:tenantanon#032115c7-35fe-4637-b2c3-d0a42906ba7b::" providerId="AD" clId="Web-{0E601027-0673-6136-4F85-E6774FCE623A}" dt="2026-02-15T01:28:46.820" v="164"/>
          <ac:spMkLst>
            <pc:docMk/>
            <pc:sldMk cId="407659722" sldId="2576"/>
            <ac:spMk id="12" creationId="{7F295347-65EB-FAFD-AC97-0FFB63D4D787}"/>
          </ac:spMkLst>
        </pc:spChg>
        <pc:picChg chg="del">
          <ac:chgData name="Guest User" userId="S::urn:spo:tenantanon#032115c7-35fe-4637-b2c3-d0a42906ba7b::" providerId="AD" clId="Web-{0E601027-0673-6136-4F85-E6774FCE623A}" dt="2026-02-15T01:28:06.210" v="159"/>
          <ac:picMkLst>
            <pc:docMk/>
            <pc:sldMk cId="407659722" sldId="2576"/>
            <ac:picMk id="5" creationId="{F4F9B2C6-B287-7BDF-DBAF-5CD27E097ED5}"/>
          </ac:picMkLst>
        </pc:picChg>
        <pc:picChg chg="add del mod ord">
          <ac:chgData name="Guest User" userId="S::urn:spo:tenantanon#032115c7-35fe-4637-b2c3-d0a42906ba7b::" providerId="AD" clId="Web-{0E601027-0673-6136-4F85-E6774FCE623A}" dt="2026-02-15T01:28:17.086" v="161"/>
          <ac:picMkLst>
            <pc:docMk/>
            <pc:sldMk cId="407659722" sldId="2576"/>
            <ac:picMk id="7" creationId="{4BEF2B91-ECBD-4185-0C5D-016BCB49034D}"/>
          </ac:picMkLst>
        </pc:picChg>
        <pc:picChg chg="add del mod ord">
          <ac:chgData name="Guest User" userId="S::urn:spo:tenantanon#032115c7-35fe-4637-b2c3-d0a42906ba7b::" providerId="AD" clId="Web-{0E601027-0673-6136-4F85-E6774FCE623A}" dt="2026-02-15T01:28:34.476" v="163"/>
          <ac:picMkLst>
            <pc:docMk/>
            <pc:sldMk cId="407659722" sldId="2576"/>
            <ac:picMk id="10" creationId="{E73A4B0C-F045-BA65-91A5-614841134109}"/>
          </ac:picMkLst>
        </pc:picChg>
        <pc:picChg chg="add mod ord">
          <ac:chgData name="Guest User" userId="S::urn:spo:tenantanon#032115c7-35fe-4637-b2c3-d0a42906ba7b::" providerId="AD" clId="Web-{0E601027-0673-6136-4F85-E6774FCE623A}" dt="2026-02-15T01:28:46.820" v="164"/>
          <ac:picMkLst>
            <pc:docMk/>
            <pc:sldMk cId="407659722" sldId="2576"/>
            <ac:picMk id="13" creationId="{1F6BC6FD-8291-1799-6F65-000165024116}"/>
          </ac:picMkLst>
        </pc:picChg>
        <pc:picChg chg="add">
          <ac:chgData name="Guest User" userId="S::urn:spo:tenantanon#032115c7-35fe-4637-b2c3-d0a42906ba7b::" providerId="AD" clId="Web-{0E601027-0673-6136-4F85-E6774FCE623A}" dt="2026-02-15T01:33:50.086" v="251"/>
          <ac:picMkLst>
            <pc:docMk/>
            <pc:sldMk cId="407659722" sldId="2576"/>
            <ac:picMk id="15" creationId="{5883F8FD-049F-56C8-F53B-B4F06B1F6CA8}"/>
          </ac:picMkLst>
        </pc:picChg>
      </pc:sldChg>
    </pc:docChg>
  </pc:docChgLst>
  <pc:docChgLst>
    <pc:chgData name="FRANCISCO DE BORJA RODRIGUEZ REIG" userId="S::22507444@live.uem.es::3cd74698-a610-4986-8141-eb585afb4d8c" providerId="AD" clId="Web-{6F8BBAEB-C334-578F-9EA0-4E55506D71F3}"/>
    <pc:docChg chg="modSld sldOrd">
      <pc:chgData name="FRANCISCO DE BORJA RODRIGUEZ REIG" userId="S::22507444@live.uem.es::3cd74698-a610-4986-8141-eb585afb4d8c" providerId="AD" clId="Web-{6F8BBAEB-C334-578F-9EA0-4E55506D71F3}" dt="2026-02-15T19:52:58.968" v="8"/>
      <pc:docMkLst>
        <pc:docMk/>
      </pc:docMkLst>
      <pc:sldChg chg="modSp">
        <pc:chgData name="FRANCISCO DE BORJA RODRIGUEZ REIG" userId="S::22507444@live.uem.es::3cd74698-a610-4986-8141-eb585afb4d8c" providerId="AD" clId="Web-{6F8BBAEB-C334-578F-9EA0-4E55506D71F3}" dt="2026-02-15T19:39:54.001" v="1" actId="20577"/>
        <pc:sldMkLst>
          <pc:docMk/>
          <pc:sldMk cId="3517201792" sldId="2562"/>
        </pc:sldMkLst>
        <pc:spChg chg="mod">
          <ac:chgData name="FRANCISCO DE BORJA RODRIGUEZ REIG" userId="S::22507444@live.uem.es::3cd74698-a610-4986-8141-eb585afb4d8c" providerId="AD" clId="Web-{6F8BBAEB-C334-578F-9EA0-4E55506D71F3}" dt="2026-02-15T19:39:54.001" v="1" actId="20577"/>
          <ac:spMkLst>
            <pc:docMk/>
            <pc:sldMk cId="3517201792" sldId="2562"/>
            <ac:spMk id="4" creationId="{0435DEBA-5F8A-415A-E2B3-DCBBF093A3C0}"/>
          </ac:spMkLst>
        </pc:spChg>
      </pc:sldChg>
      <pc:sldChg chg="modSp">
        <pc:chgData name="FRANCISCO DE BORJA RODRIGUEZ REIG" userId="S::22507444@live.uem.es::3cd74698-a610-4986-8141-eb585afb4d8c" providerId="AD" clId="Web-{6F8BBAEB-C334-578F-9EA0-4E55506D71F3}" dt="2026-02-15T19:42:51.271" v="6" actId="20577"/>
        <pc:sldMkLst>
          <pc:docMk/>
          <pc:sldMk cId="1167149065" sldId="2564"/>
        </pc:sldMkLst>
        <pc:spChg chg="mod">
          <ac:chgData name="FRANCISCO DE BORJA RODRIGUEZ REIG" userId="S::22507444@live.uem.es::3cd74698-a610-4986-8141-eb585afb4d8c" providerId="AD" clId="Web-{6F8BBAEB-C334-578F-9EA0-4E55506D71F3}" dt="2026-02-15T19:42:51.271" v="6" actId="20577"/>
          <ac:spMkLst>
            <pc:docMk/>
            <pc:sldMk cId="1167149065" sldId="2564"/>
            <ac:spMk id="2" creationId="{848BFC45-FB74-932E-D040-1B9550504D27}"/>
          </ac:spMkLst>
        </pc:spChg>
      </pc:sldChg>
      <pc:sldChg chg="ord">
        <pc:chgData name="FRANCISCO DE BORJA RODRIGUEZ REIG" userId="S::22507444@live.uem.es::3cd74698-a610-4986-8141-eb585afb4d8c" providerId="AD" clId="Web-{6F8BBAEB-C334-578F-9EA0-4E55506D71F3}" dt="2026-02-15T19:47:40.308" v="7"/>
        <pc:sldMkLst>
          <pc:docMk/>
          <pc:sldMk cId="1829011463" sldId="2567"/>
        </pc:sldMkLst>
      </pc:sldChg>
      <pc:sldChg chg="ord">
        <pc:chgData name="FRANCISCO DE BORJA RODRIGUEZ REIG" userId="S::22507444@live.uem.es::3cd74698-a610-4986-8141-eb585afb4d8c" providerId="AD" clId="Web-{6F8BBAEB-C334-578F-9EA0-4E55506D71F3}" dt="2026-02-15T19:52:58.968" v="8"/>
        <pc:sldMkLst>
          <pc:docMk/>
          <pc:sldMk cId="3661743929" sldId="257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5D1EC30-5B0B-48D0-A1A8-66A96720DF24}" type="datetimeFigureOut">
              <a:rPr lang="en-US" smtClean="0"/>
              <a:t>2/16/2026</a:t>
            </a:fld>
            <a:endParaRPr lang="en-US"/>
          </a:p>
        </p:txBody>
      </p:sp>
      <p:sp>
        <p:nvSpPr>
          <p:cNvPr id="4" name="Marcador de pie de página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Marcador de número de diapositiva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B8FBFCE-2205-4B9C-81E5-532E0690D8C1}" type="slidenum">
              <a:rPr lang="en-US" smtClean="0"/>
              <a:t>‹Nº›</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9F68A4D-42A7-45F7-9930-00E8DCB48D7E}" type="datetimeFigureOut">
              <a:rPr lang="en-US" smtClean="0"/>
              <a:t>2/16/2026</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FDD6F49-EBB7-4CCF-97A8-E526BB28BB69}" type="slidenum">
              <a:rPr lang="en-US" smtClean="0"/>
              <a:t>‹Nº›</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 contenido generado por IA puede ser incorrecto.
---
</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1</a:t>
            </a:fld>
            <a:endParaRPr lang="en-US"/>
          </a:p>
        </p:txBody>
      </p:sp>
    </p:spTree>
    <p:extLst>
      <p:ext uri="{BB962C8B-B14F-4D97-AF65-F5344CB8AC3E}">
        <p14:creationId xmlns:p14="http://schemas.microsoft.com/office/powerpoint/2010/main" val="3808620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ATHENEA S.A. complementa su modelo tecnológico y de cumplimiento con un enfoque firme en calidad, sostenibilidad y responsabilidad social corporativa. Esta diapositiva detalla certificaciones como ISO 9001, que asegura procesos administrativos y educativos alineados con estándares internacionales, e ISO 14001, que garantiza una gestión ambiental responsable en todos los campus. A nivel ético, la organización promueve una cultura de integridad, sostenibilidad y transparencia, respaldada por un código de conducta corporativa y políticas de compras responsables. Además, ATHENEA impulsa iniciativas de impacto social mediante becas para estudiantes con recursos limitados, alianzas con ONG y programas de cooperación internacional que fortalecen su compromiso con la comunidad. Esta visión integral posiciona a ATHENEA como una institución que no solo cumple con la normativa, sino que se adelanta a las expectativas sociales y regulatorias mediante una gestión responsable, sostenible y orientada al bienestar de estudiantes, familias y personal. Al integrar calidad, sostenibilidad y responsabilidad social en su estrategia corporativa, la organización refuerza su diferenciación en el sector educativo y demuestra que su propósito supera la mera prestación de servicios académicos para convertirse en un agente activo de cambio y desarrollo social.</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12</a:t>
            </a:fld>
            <a:endParaRPr lang="en-US"/>
          </a:p>
        </p:txBody>
      </p:sp>
    </p:spTree>
    <p:extLst>
      <p:ext uri="{BB962C8B-B14F-4D97-AF65-F5344CB8AC3E}">
        <p14:creationId xmlns:p14="http://schemas.microsoft.com/office/powerpoint/2010/main" val="2205831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DB87E-C8FB-50AA-D9C6-2A0F65D4E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F737F-A45B-703C-A8A6-6F3510E29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B8436-DB80-833E-FADD-4558119ED203}"/>
              </a:ext>
            </a:extLst>
          </p:cNvPr>
          <p:cNvSpPr>
            <a:spLocks noGrp="1"/>
          </p:cNvSpPr>
          <p:nvPr>
            <p:ph type="body" idx="1"/>
          </p:nvPr>
        </p:nvSpPr>
        <p:spPr/>
        <p:txBody>
          <a:bodyPr/>
          <a:lstStyle/>
          <a:p>
            <a:r>
              <a:rPr lang="en-US"/>
              <a:t>
La infraestructura tecnológica de ATHENEA incorpora diversos sistemas educativos avanzados orientados a mejorar la calidad docente, facilitar la gestión administrativa y proteger la información crítica. En esta diapositiva se describen los sistemas LMS encargados de la gestión académica, evaluaciones, comunicación con estudiantes y seguimiento personalizado, siempre bajo estrictos controles de privacidad. Las aulas inteligentes integran videoconferencia, grabación segura y herramientas híbridas que permiten impartir clases presenciales y remotas, adaptándose a la nueva realidad educativa. Los laboratorios de AR/VR proporcionan experiencias inmersivas vinculadas a programas universitarios y de formación profesional, utilizando redes aisladas y cuentas gestionadas para garantizar seguridad y control de contenido. Las bibliotecas digitales permiten acceso global a millones de recursos, integrando mecanismos de DRM, trazabilidad de préstamos digitales y recomendaciones basadas en perfiles académicos sin comprometer datos sensibles. Todos estos sistemas funcionan en un entorno monitorizado y administrado centralmente, con políticas unificadas de ciberseguridad, control de accesos y registro de auditoría. La integración entre plataformas académicas y sistemas de identidad facilita una experiencia fluida para estudiantes y docentes, minimizando riesgos y garantizando cumplimiento normativo. Gracias a esta arquitectura educativa, ATHENEA ofrece un ecosistema tecnológico moderno que soporta innovación, calidad académica y protección de los usuarios, consolidando su posición como referente en educación digital responsable.</a:t>
            </a:r>
          </a:p>
        </p:txBody>
      </p:sp>
      <p:sp>
        <p:nvSpPr>
          <p:cNvPr id="4" name="Slide Number Placeholder 3">
            <a:extLst>
              <a:ext uri="{FF2B5EF4-FFF2-40B4-BE49-F238E27FC236}">
                <a16:creationId xmlns:a16="http://schemas.microsoft.com/office/drawing/2014/main" id="{B2D1D8D6-44E8-AFC0-323F-5304C1B09D76}"/>
              </a:ext>
            </a:extLst>
          </p:cNvPr>
          <p:cNvSpPr>
            <a:spLocks noGrp="1"/>
          </p:cNvSpPr>
          <p:nvPr>
            <p:ph type="sldNum" sz="quarter" idx="5"/>
          </p:nvPr>
        </p:nvSpPr>
        <p:spPr/>
        <p:txBody>
          <a:bodyPr/>
          <a:lstStyle/>
          <a:p>
            <a:pPr rtl="0"/>
            <a:fld id="{BFDD6F49-EBB7-4CCF-97A8-E526BB28BB69}" type="slidenum">
              <a:rPr lang="en-US" smtClean="0"/>
              <a:t>13</a:t>
            </a:fld>
            <a:endParaRPr lang="en-US"/>
          </a:p>
        </p:txBody>
      </p:sp>
    </p:spTree>
    <p:extLst>
      <p:ext uri="{BB962C8B-B14F-4D97-AF65-F5344CB8AC3E}">
        <p14:creationId xmlns:p14="http://schemas.microsoft.com/office/powerpoint/2010/main" val="276425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Certificaciones, Compromisos Éticos y RSC</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14</a:t>
            </a:fld>
            <a:endParaRPr lang="en-US"/>
          </a:p>
        </p:txBody>
      </p:sp>
    </p:spTree>
    <p:extLst>
      <p:ext uri="{BB962C8B-B14F-4D97-AF65-F5344CB8AC3E}">
        <p14:creationId xmlns:p14="http://schemas.microsoft.com/office/powerpoint/2010/main" val="409786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Presentación Institucional del CEO y Enfoque Corporativo, Quiénes Somos y Responsabilidad Legal</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2</a:t>
            </a:fld>
            <a:endParaRPr lang="en-US"/>
          </a:p>
        </p:txBody>
      </p:sp>
    </p:spTree>
    <p:extLst>
      <p:ext uri="{BB962C8B-B14F-4D97-AF65-F5344CB8AC3E}">
        <p14:creationId xmlns:p14="http://schemas.microsoft.com/office/powerpoint/2010/main" val="10707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ATHENEA S.A. se define como una corporación educativa que combina calidad académica con una estructura sólida de cumplimiento normativo y responsabilidad social. En esta diapositiva se profundiza en cómo la organización asume la educación no solo como un servicio, sino como una actividad con obligaciones jurídicas, éticas y sociales que implican múltiples capas de gobernanza. Se explica que ATHENEA trabaja con grandes volúmenes de datos sensibles, especialmente relacionados con menores, lo que obliga a aplicar estrictos estándares en privacidad, sistemas de información, seguridad jurídica y operativa. Además, se detalla que cada decisión educativa tiene consecuencias normativas y organizativas: desde la admisión de estudiantes, hasta la custodia de expedientes, pasando por la relación con familias y personal. El objetivo de esta sección es contextualizar el rol de la empresa dentro del ecosistema educativo español, destacando que opera bajo marcos regulatorios exigentes como el RGPD, la LOPDGDD y estándares de calidad certificados. Este enfoque holístico demuestra una comprensión profunda del impacto que tienen los sistemas de información en la protección de derechos fundamentales, especialmente en entornos donde los menores son el centro de la actividad educativa. Por tanto, la identidad de ATHENEA se basa en la combinación de excelencia formativa, rigor jurídico, gobernanza corporativa y compromiso con la seguridad tecnológica, elementos esenciales para garantizar un modelo educativo moderno y responsable.</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5</a:t>
            </a:fld>
            <a:endParaRPr lang="en-US"/>
          </a:p>
        </p:txBody>
      </p:sp>
    </p:spTree>
    <p:extLst>
      <p:ext uri="{BB962C8B-B14F-4D97-AF65-F5344CB8AC3E}">
        <p14:creationId xmlns:p14="http://schemas.microsoft.com/office/powerpoint/2010/main" val="289392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ATHENEA S.A. opera en todas las etapas educativas, lo que implica una estructura organizativa y tecnológica amplia y altamente regulada. En esta diapositiva se detalla que la empresa gestiona dos universidades ubicadas en Madrid y Barcelona, donde se imparten grados, másteres y doctorados. Esta actividad conlleva obligaciones específicas como la gestión de títulos oficiales, almacenamiento a largo plazo de expedientes académicos, procesos de acreditación y altos niveles de seguridad y trazabilidad de la información. También se incluyen cinco institutos tecnológicos donde conviven alumnos mayores y menores de edad, por lo que los sistemas deben adaptarse a perfiles con derechos y niveles de consentimiento diferentes. Finalmente, ATHENEA administra diez colegios internacionales que abarcan infantil, primaria y secundaria. Estos centros representan el entorno con mayor responsabilidad jurídica, ya que todo el alumnado es menor de edad y se tratan datos especialmente sensibles, lo que exige protocolos estrictos de consentimiento, relación con familias, conservación de registros y controles de acceso a recursos educativos. La heterogeneidad de los entornos educativos multiplica las necesidades de segmentación tecnológica, clasificación de datos, controles de identidad y adecuación del tratamiento de información. Esta complejidad operativa también requiere una arquitectura tecnológica flexible que permita soportar plataformas académicas, videoconferencias, aulas híbridas, sistemas LMS y bibliotecas digitales, garantizando siempre el cumplimiento regulatorio. En conjunto, la amplitud del ecosistema educativo convierte a ATHENEA en una entidad con un nivel de responsabilidad tecnológica, jurídica y organizativa superior al de centros educativos aislados, justificando así la existencia de un modelo avanzado de gobierno corporativo y ciberseguridad.</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6</a:t>
            </a:fld>
            <a:endParaRPr lang="en-US"/>
          </a:p>
        </p:txBody>
      </p:sp>
    </p:spTree>
    <p:extLst>
      <p:ext uri="{BB962C8B-B14F-4D97-AF65-F5344CB8AC3E}">
        <p14:creationId xmlns:p14="http://schemas.microsoft.com/office/powerpoint/2010/main" val="342048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Arquitectura Híbrida, Identidad y Red, Sistemas Académicos, Aulas Inteligentes y Recursos Digitales</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7</a:t>
            </a:fld>
            <a:endParaRPr lang="en-US"/>
          </a:p>
        </p:txBody>
      </p:sp>
    </p:spTree>
    <p:extLst>
      <p:ext uri="{BB962C8B-B14F-4D97-AF65-F5344CB8AC3E}">
        <p14:creationId xmlns:p14="http://schemas.microsoft.com/office/powerpoint/2010/main" val="3583593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La gobernanza de ATHENEA S.A. se articula a través de una estructura directiva que combina funciones estratégicas, operativas y de control, alineadas con las mejores prácticas internacionales de gestión del riesgo y cumplimiento normativo. En esta diapositiva se explica el rol del CEO como responsable último de la organización y garante del alineamiento global entre educación, tecnología, calidad y cumplimiento. Le sigue el CIO, figura encargada de la estrategia tecnológica, continuidad operativa, disponibilidad de servicios y calidad de las infraestructuras. El CISO, por su parte, es responsable del modelo de ciberseguridad, del gobierno del riesgo tecnológico, de la gestión de incidentes y del cumplimiento de estándares como ISO 27001 o NIST CSF. El CDO/DPO gestiona los datos y supervisa el cumplimiento del RGPD, llevando a cabo evaluaciones de impacto, auditorías y garantizando los derechos de los usuarios. Esta estructura se complementa con comités especializados: Comité de Seguridad, Comité de Continuidad y Comité de Privacidad, los cuales aseguran una supervisión transversal de los sistemas de información. La presencia de estos roles y órganos demuestra un modelo de gobernanza maduro, indispensable para una organización que maneja información crítica en entornos educativos. La claridad en las funciones y responsabilidades mitiga riesgos operativos y regulatorios, refuerza la transparencia interna y proporciona un marco sólido para la toma de decisiones estratégicas, especialmente en situaciones de auditoría o inspección como la que se presenta ante la autoridad.</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8</a:t>
            </a:fld>
            <a:endParaRPr lang="en-US"/>
          </a:p>
        </p:txBody>
      </p:sp>
    </p:spTree>
    <p:extLst>
      <p:ext uri="{BB962C8B-B14F-4D97-AF65-F5344CB8AC3E}">
        <p14:creationId xmlns:p14="http://schemas.microsoft.com/office/powerpoint/2010/main" val="406646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ATHENEA S.A. opera bajo una arquitectura híbrida que combina infraestructura on‑premise con servicios en la nube, permitiendo flexibilidad, escalabilidad y continuidad operativa. Esta diapositiva describe un modelo basado en principios de Zero Trust, segmentación avanzada y protección de identidades. El control de acceso se gestiona mediante Entra ID/Azure AD, integrando autenticación multifactor, políticas condicionales, Single Sign‑On y ciclos automáticos de vida de usuarios procedentes de sistemas de RR. HH. y matriculación. A nivel de red, la infraestructura se estructura mediante SD‑WAN entre campus, firewalls de nueva generación, DMZ para servicios públicos (como LMS o portales externos), sistemas IDS/IPS, Wi‑Fi segmentado y redes aisladas para laboratorios AR/VR. La microsegmentación se aplica para separar dominios educativos, administrativos y de investigación, reduciendo significativamente la superficie de exposición ante incidentes. El modelo se completa con un sistema de DNS filtrado, VPN/ZTNA para acceso remoto seguro y plataformas de monitorización que permiten visibilidad end‑to‑end. Esta arquitectura asegura que los datos académicos, personales y administrativos se procesen de forma segura en entornos diferenciados según su criticidad. Gracias a esta combinación de medidas, ATHENEA puede garantizar conectividad fiable, identidad gestionada, controles adaptativos y una topología robusta imprescindible para operar centros educativos modernos con altos niveles de exigencia regulatoria.</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9</a:t>
            </a:fld>
            <a:endParaRPr lang="en-US"/>
          </a:p>
        </p:txBody>
      </p:sp>
    </p:spTree>
    <p:extLst>
      <p:ext uri="{BB962C8B-B14F-4D97-AF65-F5344CB8AC3E}">
        <p14:creationId xmlns:p14="http://schemas.microsoft.com/office/powerpoint/2010/main" val="2878942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La infraestructura tecnológica de ATHENEA incorpora diversos sistemas educativos avanzados orientados a mejorar la calidad docente, facilitar la gestión administrativa y proteger la información crítica. En esta diapositiva se describen los sistemas LMS encargados de la gestión académica, evaluaciones, comunicación con estudiantes y seguimiento personalizado, siempre bajo estrictos controles de privacidad. Las aulas inteligentes integran videoconferencia, grabación segura y herramientas híbridas que permiten impartir clases presenciales y remotas, adaptándose a la nueva realidad educativa. Los laboratorios de AR/VR proporcionan experiencias inmersivas vinculadas a programas universitarios y de formación profesional, utilizando redes aisladas y cuentas gestionadas para garantizar seguridad y control de contenido. Las bibliotecas digitales permiten acceso global a millones de recursos, integrando mecanismos de DRM, trazabilidad de préstamos digitales y recomendaciones basadas en perfiles académicos sin comprometer datos sensibles. Todos estos sistemas funcionan en un entorno monitorizado y administrado centralmente, con políticas unificadas de ciberseguridad, control de accesos y registro de auditoría. La integración entre plataformas académicas y sistemas de identidad facilita una experiencia fluida para estudiantes y docentes, minimizando riesgos y garantizando cumplimiento normativo. Gracias a esta arquitectura educativa, ATHENEA ofrece un ecosistema tecnológico moderno que soporta innovación, calidad académica y protección de los usuarios, consolidando su posición como referente en educación digital responsable.</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10</a:t>
            </a:fld>
            <a:endParaRPr lang="en-US"/>
          </a:p>
        </p:txBody>
      </p:sp>
    </p:spTree>
    <p:extLst>
      <p:ext uri="{BB962C8B-B14F-4D97-AF65-F5344CB8AC3E}">
        <p14:creationId xmlns:p14="http://schemas.microsoft.com/office/powerpoint/2010/main" val="4525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ATHENEA S.A. aplica un marco de ciberseguridad basado en estándares internacionales como ISO 27001 y NIST CSF, combinando prevención, detección y respuesta activa. En esta diapositiva se explica la existencia de un SOC 24/7 que monitoriza eventos mediante SIEM y automatiza respuestas con SOAR, gestionando casos de uso como accesos anómalos, intentos de exfiltración, ransomware y actividad sospechosa. La organización realiza análisis de vulnerabilidades semanales, aplica parches críticos en plazos reducidos y ejecuta pruebas de intrusión anuales además de ejercicios de Red Team en campus estratégicos. Los endpoints de personal y alumnado están protegidos mediante EDR/XDR, gestión de dispositivos móviles, cifrado obligatorio y políticas de endurecimiento basadas en benchmarks reconocidos. Asimismo, ATHENEA cuenta con un plan formal de respuesta a incidentes que incluye roles definidos, matriz RACI, cadena de custodia de evidencias y procedimientos para notificar incidentes a autoridades y afectados conforme a los artículos 33 y 34 del RGPD. Este marco garantiza que la empresa dispone de capacidades maduras para anticipar, contener y remediar amenazas, algo indispensable para una organización que administra datos de menores, contenidos académicos sensibles y operaciones críticas en múltiples campus.</a:t>
            </a:r>
          </a:p>
        </p:txBody>
      </p:sp>
      <p:sp>
        <p:nvSpPr>
          <p:cNvPr id="4" name="Slide Number Placeholder 3"/>
          <p:cNvSpPr>
            <a:spLocks noGrp="1"/>
          </p:cNvSpPr>
          <p:nvPr>
            <p:ph type="sldNum" sz="quarter" idx="5"/>
          </p:nvPr>
        </p:nvSpPr>
        <p:spPr/>
        <p:txBody>
          <a:bodyPr/>
          <a:lstStyle/>
          <a:p>
            <a:pPr rtl="0"/>
            <a:fld id="{BFDD6F49-EBB7-4CCF-97A8-E526BB28BB69}" type="slidenum">
              <a:rPr lang="en-US" smtClean="0"/>
              <a:t>11</a:t>
            </a:fld>
            <a:endParaRPr lang="en-US"/>
          </a:p>
        </p:txBody>
      </p:sp>
    </p:spTree>
    <p:extLst>
      <p:ext uri="{BB962C8B-B14F-4D97-AF65-F5344CB8AC3E}">
        <p14:creationId xmlns:p14="http://schemas.microsoft.com/office/powerpoint/2010/main" val="4254496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ítulo 1">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29F043-00BB-5D0B-4630-9A81A19556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9" name="Grupo 8">
              <a:extLst>
                <a:ext uri="{FF2B5EF4-FFF2-40B4-BE49-F238E27FC236}">
                  <a16:creationId xmlns:a16="http://schemas.microsoft.com/office/drawing/2014/main" id="{CEA19558-B6D1-E98D-0193-7DE6BC4E53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8" name="Forma libre 68">
                <a:extLst>
                  <a:ext uri="{FF2B5EF4-FFF2-40B4-BE49-F238E27FC236}">
                    <a16:creationId xmlns:a16="http://schemas.microsoft.com/office/drawing/2014/main" id="{90F0A2EF-1DA5-5C29-4570-F7524A3619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9" name="Forma libre 69">
                <a:extLst>
                  <a:ext uri="{FF2B5EF4-FFF2-40B4-BE49-F238E27FC236}">
                    <a16:creationId xmlns:a16="http://schemas.microsoft.com/office/drawing/2014/main" id="{09FA5078-7EB1-1BF2-BC83-5B2344EA3C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90" name="Línea 70">
                <a:extLst>
                  <a:ext uri="{FF2B5EF4-FFF2-40B4-BE49-F238E27FC236}">
                    <a16:creationId xmlns:a16="http://schemas.microsoft.com/office/drawing/2014/main" id="{06D9ACB5-AA34-7DE7-7842-3675C9FBB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0" name="Grupo 9">
              <a:extLst>
                <a:ext uri="{FF2B5EF4-FFF2-40B4-BE49-F238E27FC236}">
                  <a16:creationId xmlns:a16="http://schemas.microsoft.com/office/drawing/2014/main" id="{58B89931-912D-3274-98F4-1C5415732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0" name="Elipse 49">
                <a:extLst>
                  <a:ext uri="{FF2B5EF4-FFF2-40B4-BE49-F238E27FC236}">
                    <a16:creationId xmlns:a16="http://schemas.microsoft.com/office/drawing/2014/main" id="{956E4380-3C2A-C89C-1828-87A9DE7D14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nvGrpSpPr>
              <p:cNvPr id="51" name="Grupo 50">
                <a:extLst>
                  <a:ext uri="{FF2B5EF4-FFF2-40B4-BE49-F238E27FC236}">
                    <a16:creationId xmlns:a16="http://schemas.microsoft.com/office/drawing/2014/main" id="{A9389B11-E9B0-F3F1-21A0-B0C68A6CA2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6" name="Forma libre 64">
                  <a:extLst>
                    <a:ext uri="{FF2B5EF4-FFF2-40B4-BE49-F238E27FC236}">
                      <a16:creationId xmlns:a16="http://schemas.microsoft.com/office/drawing/2014/main" id="{A0B56FAB-D3C3-FC6E-32B3-0F6D140B22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67" name="Forma libre 81">
                  <a:extLst>
                    <a:ext uri="{FF2B5EF4-FFF2-40B4-BE49-F238E27FC236}">
                      <a16:creationId xmlns:a16="http://schemas.microsoft.com/office/drawing/2014/main" id="{83C69305-8E5D-0937-9739-2A82520807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68" name="Forma libre 61">
                  <a:extLst>
                    <a:ext uri="{FF2B5EF4-FFF2-40B4-BE49-F238E27FC236}">
                      <a16:creationId xmlns:a16="http://schemas.microsoft.com/office/drawing/2014/main" id="{812C6AB9-9B73-BA3C-C2C5-69286F11DF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69" name="Forma libre 78">
                  <a:extLst>
                    <a:ext uri="{FF2B5EF4-FFF2-40B4-BE49-F238E27FC236}">
                      <a16:creationId xmlns:a16="http://schemas.microsoft.com/office/drawing/2014/main" id="{F24F6087-DB1E-AB60-D9F2-E4683D42E52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0" name="Forma libre 84">
                  <a:extLst>
                    <a:ext uri="{FF2B5EF4-FFF2-40B4-BE49-F238E27FC236}">
                      <a16:creationId xmlns:a16="http://schemas.microsoft.com/office/drawing/2014/main" id="{4F3E01B3-1D2C-F60E-7BFB-01B37CA691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1" name="Forma libre 87">
                  <a:extLst>
                    <a:ext uri="{FF2B5EF4-FFF2-40B4-BE49-F238E27FC236}">
                      <a16:creationId xmlns:a16="http://schemas.microsoft.com/office/drawing/2014/main" id="{8C09A1A6-4598-D150-847C-8354CC978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2" name="Forma libre 60">
                  <a:extLst>
                    <a:ext uri="{FF2B5EF4-FFF2-40B4-BE49-F238E27FC236}">
                      <a16:creationId xmlns:a16="http://schemas.microsoft.com/office/drawing/2014/main" id="{DEBC3636-7B6F-ED9C-AD85-8CF12F1EFC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3" name="Forma libre 59">
                  <a:extLst>
                    <a:ext uri="{FF2B5EF4-FFF2-40B4-BE49-F238E27FC236}">
                      <a16:creationId xmlns:a16="http://schemas.microsoft.com/office/drawing/2014/main" id="{50BFD87E-80F6-E655-4866-E6CCBD6388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4" name="Forma libre 62">
                  <a:extLst>
                    <a:ext uri="{FF2B5EF4-FFF2-40B4-BE49-F238E27FC236}">
                      <a16:creationId xmlns:a16="http://schemas.microsoft.com/office/drawing/2014/main" id="{3E089B7D-DC55-52FA-02B0-13DD7F0AFD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5" name="Forma libre 65">
                  <a:extLst>
                    <a:ext uri="{FF2B5EF4-FFF2-40B4-BE49-F238E27FC236}">
                      <a16:creationId xmlns:a16="http://schemas.microsoft.com/office/drawing/2014/main" id="{026604DF-D6BC-93FA-C8CF-505323106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6" name="Forma libre 79">
                  <a:extLst>
                    <a:ext uri="{FF2B5EF4-FFF2-40B4-BE49-F238E27FC236}">
                      <a16:creationId xmlns:a16="http://schemas.microsoft.com/office/drawing/2014/main" id="{6C53B505-3DA7-BA71-49FF-B2EE22287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7" name="Forma libre 82">
                  <a:extLst>
                    <a:ext uri="{FF2B5EF4-FFF2-40B4-BE49-F238E27FC236}">
                      <a16:creationId xmlns:a16="http://schemas.microsoft.com/office/drawing/2014/main" id="{FFAF5B93-C6DF-C8A2-95B6-3D5CDA2CB1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8" name="Forma libre 85">
                  <a:extLst>
                    <a:ext uri="{FF2B5EF4-FFF2-40B4-BE49-F238E27FC236}">
                      <a16:creationId xmlns:a16="http://schemas.microsoft.com/office/drawing/2014/main" id="{3737A360-4BDB-39C8-7418-8FEAB1593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9" name="Forma libre 88">
                  <a:extLst>
                    <a:ext uri="{FF2B5EF4-FFF2-40B4-BE49-F238E27FC236}">
                      <a16:creationId xmlns:a16="http://schemas.microsoft.com/office/drawing/2014/main" id="{7BE4B3C8-EDBB-0EF1-FCDC-60D93B0DEE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80" name="Grupo 79">
                  <a:extLst>
                    <a:ext uri="{FF2B5EF4-FFF2-40B4-BE49-F238E27FC236}">
                      <a16:creationId xmlns:a16="http://schemas.microsoft.com/office/drawing/2014/main" id="{1AB76D16-D2CD-DB7D-C075-297DB74AA9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1" name="Línea 63">
                    <a:extLst>
                      <a:ext uri="{FF2B5EF4-FFF2-40B4-BE49-F238E27FC236}">
                        <a16:creationId xmlns:a16="http://schemas.microsoft.com/office/drawing/2014/main" id="{3693750C-1D39-9D37-2554-9F06821252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82" name="Línea 66">
                    <a:extLst>
                      <a:ext uri="{FF2B5EF4-FFF2-40B4-BE49-F238E27FC236}">
                        <a16:creationId xmlns:a16="http://schemas.microsoft.com/office/drawing/2014/main" id="{CAAE2C7C-2053-44AC-632E-C7AF3E7046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83" name="Línea 67">
                    <a:extLst>
                      <a:ext uri="{FF2B5EF4-FFF2-40B4-BE49-F238E27FC236}">
                        <a16:creationId xmlns:a16="http://schemas.microsoft.com/office/drawing/2014/main" id="{54EB7F42-5E61-8652-870B-1F168F773C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84" name="Línea 80">
                    <a:extLst>
                      <a:ext uri="{FF2B5EF4-FFF2-40B4-BE49-F238E27FC236}">
                        <a16:creationId xmlns:a16="http://schemas.microsoft.com/office/drawing/2014/main" id="{778D2F09-7408-6FF8-F734-1B34678A94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85" name="Línea 83">
                    <a:extLst>
                      <a:ext uri="{FF2B5EF4-FFF2-40B4-BE49-F238E27FC236}">
                        <a16:creationId xmlns:a16="http://schemas.microsoft.com/office/drawing/2014/main" id="{592C27BF-D6D8-03FB-07CA-3D060FA6E0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86" name="Línea 86">
                    <a:extLst>
                      <a:ext uri="{FF2B5EF4-FFF2-40B4-BE49-F238E27FC236}">
                        <a16:creationId xmlns:a16="http://schemas.microsoft.com/office/drawing/2014/main" id="{1324D316-5B44-7CC2-6A95-6296754562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87" name="Línea 89">
                    <a:extLst>
                      <a:ext uri="{FF2B5EF4-FFF2-40B4-BE49-F238E27FC236}">
                        <a16:creationId xmlns:a16="http://schemas.microsoft.com/office/drawing/2014/main" id="{46D14D7B-9B49-5972-8189-5C462CF69D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52" name="Grupo 51">
                <a:extLst>
                  <a:ext uri="{FF2B5EF4-FFF2-40B4-BE49-F238E27FC236}">
                    <a16:creationId xmlns:a16="http://schemas.microsoft.com/office/drawing/2014/main" id="{E695C05B-8DFD-232A-2802-53844C4A044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8" name="Grupo 57">
                  <a:extLst>
                    <a:ext uri="{FF2B5EF4-FFF2-40B4-BE49-F238E27FC236}">
                      <a16:creationId xmlns:a16="http://schemas.microsoft.com/office/drawing/2014/main" id="{64958B93-28EB-7595-68B2-5DFB97608F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2" name="Conector recto 61">
                    <a:extLst>
                      <a:ext uri="{FF2B5EF4-FFF2-40B4-BE49-F238E27FC236}">
                        <a16:creationId xmlns:a16="http://schemas.microsoft.com/office/drawing/2014/main" id="{C2DF01BD-D200-F7BA-EF6A-CCFC2734CF2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4F7849D9-51FA-4CBC-B3DB-C68B07F4E62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4" name="Rectángulo 30">
                    <a:extLst>
                      <a:ext uri="{FF2B5EF4-FFF2-40B4-BE49-F238E27FC236}">
                        <a16:creationId xmlns:a16="http://schemas.microsoft.com/office/drawing/2014/main" id="{6F230D4B-A629-8B55-3657-A4DF1FD7DB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5" name="Rectángulo 30">
                    <a:extLst>
                      <a:ext uri="{FF2B5EF4-FFF2-40B4-BE49-F238E27FC236}">
                        <a16:creationId xmlns:a16="http://schemas.microsoft.com/office/drawing/2014/main" id="{4631441B-F6BE-8473-C5F1-AC0384148F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59" name="Grupo 58">
                  <a:extLst>
                    <a:ext uri="{FF2B5EF4-FFF2-40B4-BE49-F238E27FC236}">
                      <a16:creationId xmlns:a16="http://schemas.microsoft.com/office/drawing/2014/main" id="{C6C7BD15-95B8-3301-5D53-0CC7C00A71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0" name="Forma libre: Forma 57">
                    <a:extLst>
                      <a:ext uri="{FF2B5EF4-FFF2-40B4-BE49-F238E27FC236}">
                        <a16:creationId xmlns:a16="http://schemas.microsoft.com/office/drawing/2014/main" id="{610EA3F2-39BD-B413-E23E-9C3C58BB19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61" name="Forma libre: Forma 58">
                    <a:extLst>
                      <a:ext uri="{FF2B5EF4-FFF2-40B4-BE49-F238E27FC236}">
                        <a16:creationId xmlns:a16="http://schemas.microsoft.com/office/drawing/2014/main" id="{E2DB8265-A1E8-DF31-ABA4-5EDAB208D5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53" name="Grupo 52">
                <a:extLst>
                  <a:ext uri="{FF2B5EF4-FFF2-40B4-BE49-F238E27FC236}">
                    <a16:creationId xmlns:a16="http://schemas.microsoft.com/office/drawing/2014/main" id="{33910432-B89C-46E2-CA42-1FBE85FAFA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4" name="Grupo 53">
                  <a:extLst>
                    <a:ext uri="{FF2B5EF4-FFF2-40B4-BE49-F238E27FC236}">
                      <a16:creationId xmlns:a16="http://schemas.microsoft.com/office/drawing/2014/main" id="{141C035D-3DBF-D302-8196-17BA96930F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6" name="Forma libre 68">
                    <a:extLst>
                      <a:ext uri="{FF2B5EF4-FFF2-40B4-BE49-F238E27FC236}">
                        <a16:creationId xmlns:a16="http://schemas.microsoft.com/office/drawing/2014/main" id="{2288FE95-A778-114E-ACBB-B1221D104F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7" name="Forma libre 69">
                    <a:extLst>
                      <a:ext uri="{FF2B5EF4-FFF2-40B4-BE49-F238E27FC236}">
                        <a16:creationId xmlns:a16="http://schemas.microsoft.com/office/drawing/2014/main" id="{3CC1BB6C-56DC-BFFD-AF27-682EEB089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55" name="Línea 70">
                  <a:extLst>
                    <a:ext uri="{FF2B5EF4-FFF2-40B4-BE49-F238E27FC236}">
                      <a16:creationId xmlns:a16="http://schemas.microsoft.com/office/drawing/2014/main" id="{9F57943F-731F-E730-C502-354015CB1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11" name="Grupo 10">
              <a:extLst>
                <a:ext uri="{FF2B5EF4-FFF2-40B4-BE49-F238E27FC236}">
                  <a16:creationId xmlns:a16="http://schemas.microsoft.com/office/drawing/2014/main" id="{8FCF5F2C-3B9F-086A-DF2F-18B361070F3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2" name="Elipse 11">
                <a:extLst>
                  <a:ext uri="{FF2B5EF4-FFF2-40B4-BE49-F238E27FC236}">
                    <a16:creationId xmlns:a16="http://schemas.microsoft.com/office/drawing/2014/main" id="{40E2AC7A-92C2-CEA4-C0E4-1B44651555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nvGrpSpPr>
              <p:cNvPr id="13" name="Grupo 12">
                <a:extLst>
                  <a:ext uri="{FF2B5EF4-FFF2-40B4-BE49-F238E27FC236}">
                    <a16:creationId xmlns:a16="http://schemas.microsoft.com/office/drawing/2014/main" id="{E0A50A76-F51F-E1E0-D894-5C5BD6F28E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8" name="Forma libre 64">
                  <a:extLst>
                    <a:ext uri="{FF2B5EF4-FFF2-40B4-BE49-F238E27FC236}">
                      <a16:creationId xmlns:a16="http://schemas.microsoft.com/office/drawing/2014/main" id="{3C070FAC-5374-2CC3-F851-42B13416A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9" name="Forma libre 81">
                  <a:extLst>
                    <a:ext uri="{FF2B5EF4-FFF2-40B4-BE49-F238E27FC236}">
                      <a16:creationId xmlns:a16="http://schemas.microsoft.com/office/drawing/2014/main" id="{90916BA4-0B1A-79AC-6E63-A741226F80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0" name="Forma libre 61">
                  <a:extLst>
                    <a:ext uri="{FF2B5EF4-FFF2-40B4-BE49-F238E27FC236}">
                      <a16:creationId xmlns:a16="http://schemas.microsoft.com/office/drawing/2014/main" id="{D5B20AFB-4D06-0070-F28F-7E67D70A8D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1" name="Forma libre 78">
                  <a:extLst>
                    <a:ext uri="{FF2B5EF4-FFF2-40B4-BE49-F238E27FC236}">
                      <a16:creationId xmlns:a16="http://schemas.microsoft.com/office/drawing/2014/main" id="{F9853C45-1E33-7BF5-8276-AC8D6EA8DC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2" name="Forma libre 84">
                  <a:extLst>
                    <a:ext uri="{FF2B5EF4-FFF2-40B4-BE49-F238E27FC236}">
                      <a16:creationId xmlns:a16="http://schemas.microsoft.com/office/drawing/2014/main" id="{BBE66E34-89BD-F29B-5309-4B340EF68F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3" name="Forma libre 87">
                  <a:extLst>
                    <a:ext uri="{FF2B5EF4-FFF2-40B4-BE49-F238E27FC236}">
                      <a16:creationId xmlns:a16="http://schemas.microsoft.com/office/drawing/2014/main" id="{D7055C4D-5A85-F425-9454-6B77722173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4" name="Forma libre 60">
                  <a:extLst>
                    <a:ext uri="{FF2B5EF4-FFF2-40B4-BE49-F238E27FC236}">
                      <a16:creationId xmlns:a16="http://schemas.microsoft.com/office/drawing/2014/main" id="{FE0D66C0-7626-6148-4DF1-E11433F730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5" name="Forma libre 59">
                  <a:extLst>
                    <a:ext uri="{FF2B5EF4-FFF2-40B4-BE49-F238E27FC236}">
                      <a16:creationId xmlns:a16="http://schemas.microsoft.com/office/drawing/2014/main" id="{61BEBD06-28B4-B0D9-B33E-092CEF4595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6" name="Forma libre 62">
                  <a:extLst>
                    <a:ext uri="{FF2B5EF4-FFF2-40B4-BE49-F238E27FC236}">
                      <a16:creationId xmlns:a16="http://schemas.microsoft.com/office/drawing/2014/main" id="{AFD9A11F-2223-66B0-FBC7-FE265314E3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7" name="Forma libre 65">
                  <a:extLst>
                    <a:ext uri="{FF2B5EF4-FFF2-40B4-BE49-F238E27FC236}">
                      <a16:creationId xmlns:a16="http://schemas.microsoft.com/office/drawing/2014/main" id="{46CFE920-A4B6-F01E-901E-7561F79C77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8" name="Forma libre 79">
                  <a:extLst>
                    <a:ext uri="{FF2B5EF4-FFF2-40B4-BE49-F238E27FC236}">
                      <a16:creationId xmlns:a16="http://schemas.microsoft.com/office/drawing/2014/main" id="{00ABE4CD-28B1-56AD-7F67-4436A8DB95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9" name="Forma libre 82">
                  <a:extLst>
                    <a:ext uri="{FF2B5EF4-FFF2-40B4-BE49-F238E27FC236}">
                      <a16:creationId xmlns:a16="http://schemas.microsoft.com/office/drawing/2014/main" id="{250C68AE-542D-DF1A-82C3-EE1C698183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0" name="Forma libre 85">
                  <a:extLst>
                    <a:ext uri="{FF2B5EF4-FFF2-40B4-BE49-F238E27FC236}">
                      <a16:creationId xmlns:a16="http://schemas.microsoft.com/office/drawing/2014/main" id="{AB5E25B7-7456-9DC2-119B-1E8AB08FF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1" name="Forma libre 88">
                  <a:extLst>
                    <a:ext uri="{FF2B5EF4-FFF2-40B4-BE49-F238E27FC236}">
                      <a16:creationId xmlns:a16="http://schemas.microsoft.com/office/drawing/2014/main" id="{BC6D39C9-8015-8DFE-12B3-A257F92E9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42" name="Grupo 41">
                  <a:extLst>
                    <a:ext uri="{FF2B5EF4-FFF2-40B4-BE49-F238E27FC236}">
                      <a16:creationId xmlns:a16="http://schemas.microsoft.com/office/drawing/2014/main" id="{EEBDB756-E675-3264-1605-792EC5EF97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3" name="Línea 63">
                    <a:extLst>
                      <a:ext uri="{FF2B5EF4-FFF2-40B4-BE49-F238E27FC236}">
                        <a16:creationId xmlns:a16="http://schemas.microsoft.com/office/drawing/2014/main" id="{B6D25B1A-A38E-A36A-ADB3-72B3EDC48B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4" name="Línea 66">
                    <a:extLst>
                      <a:ext uri="{FF2B5EF4-FFF2-40B4-BE49-F238E27FC236}">
                        <a16:creationId xmlns:a16="http://schemas.microsoft.com/office/drawing/2014/main" id="{68741054-B65A-B4C9-A603-8BB7E0DBC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5" name="Línea 67">
                    <a:extLst>
                      <a:ext uri="{FF2B5EF4-FFF2-40B4-BE49-F238E27FC236}">
                        <a16:creationId xmlns:a16="http://schemas.microsoft.com/office/drawing/2014/main" id="{53E14090-BB5A-7098-67B5-D824E11748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6" name="Línea 80">
                    <a:extLst>
                      <a:ext uri="{FF2B5EF4-FFF2-40B4-BE49-F238E27FC236}">
                        <a16:creationId xmlns:a16="http://schemas.microsoft.com/office/drawing/2014/main" id="{94D5DF44-3026-BF68-F105-9F1E0B2BF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7" name="Línea 83">
                    <a:extLst>
                      <a:ext uri="{FF2B5EF4-FFF2-40B4-BE49-F238E27FC236}">
                        <a16:creationId xmlns:a16="http://schemas.microsoft.com/office/drawing/2014/main" id="{641FADF8-914D-01EC-24B3-F8C2B4F1C9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8" name="Línea 86">
                    <a:extLst>
                      <a:ext uri="{FF2B5EF4-FFF2-40B4-BE49-F238E27FC236}">
                        <a16:creationId xmlns:a16="http://schemas.microsoft.com/office/drawing/2014/main" id="{B702207E-6A8D-87F1-A598-DA5D2113B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9" name="Línea 89">
                    <a:extLst>
                      <a:ext uri="{FF2B5EF4-FFF2-40B4-BE49-F238E27FC236}">
                        <a16:creationId xmlns:a16="http://schemas.microsoft.com/office/drawing/2014/main" id="{00222A51-5FA7-B34E-C67A-1AABF1FB7A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14" name="Grupo 13">
                <a:extLst>
                  <a:ext uri="{FF2B5EF4-FFF2-40B4-BE49-F238E27FC236}">
                    <a16:creationId xmlns:a16="http://schemas.microsoft.com/office/drawing/2014/main" id="{CA809619-2671-FE68-269A-B5980838B3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0" name="Grupo 19">
                  <a:extLst>
                    <a:ext uri="{FF2B5EF4-FFF2-40B4-BE49-F238E27FC236}">
                      <a16:creationId xmlns:a16="http://schemas.microsoft.com/office/drawing/2014/main" id="{AE12CB03-1ECB-CF66-4072-A7385AC921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4" name="Conector recto 23">
                    <a:extLst>
                      <a:ext uri="{FF2B5EF4-FFF2-40B4-BE49-F238E27FC236}">
                        <a16:creationId xmlns:a16="http://schemas.microsoft.com/office/drawing/2014/main" id="{C48478E3-1E69-D75A-C983-7920AC68D2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BE78FC6E-4803-3CA9-D31B-401C882F041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Rectángulo 30">
                    <a:extLst>
                      <a:ext uri="{FF2B5EF4-FFF2-40B4-BE49-F238E27FC236}">
                        <a16:creationId xmlns:a16="http://schemas.microsoft.com/office/drawing/2014/main" id="{A4819FD3-E864-E8CA-28B0-58C99C2F3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7" name="Rectángulo 30">
                    <a:extLst>
                      <a:ext uri="{FF2B5EF4-FFF2-40B4-BE49-F238E27FC236}">
                        <a16:creationId xmlns:a16="http://schemas.microsoft.com/office/drawing/2014/main" id="{B884F701-C536-2027-B5C2-79F606FBA4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21" name="Grupo 20">
                  <a:extLst>
                    <a:ext uri="{FF2B5EF4-FFF2-40B4-BE49-F238E27FC236}">
                      <a16:creationId xmlns:a16="http://schemas.microsoft.com/office/drawing/2014/main" id="{78D1BFB5-E7EB-C28F-549B-E1995F84DE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2" name="Forma libre: Forma 19">
                    <a:extLst>
                      <a:ext uri="{FF2B5EF4-FFF2-40B4-BE49-F238E27FC236}">
                        <a16:creationId xmlns:a16="http://schemas.microsoft.com/office/drawing/2014/main" id="{3844E194-CBF2-65EA-AF17-382B0267DE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23" name="Forma libre: Forma 20">
                    <a:extLst>
                      <a:ext uri="{FF2B5EF4-FFF2-40B4-BE49-F238E27FC236}">
                        <a16:creationId xmlns:a16="http://schemas.microsoft.com/office/drawing/2014/main" id="{44DFC31A-C703-5C5C-4193-BE8FF2BFF1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15" name="Grupo 14">
                <a:extLst>
                  <a:ext uri="{FF2B5EF4-FFF2-40B4-BE49-F238E27FC236}">
                    <a16:creationId xmlns:a16="http://schemas.microsoft.com/office/drawing/2014/main" id="{889628BF-7186-7A75-0876-89F5B4B1C0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 name="Grupo 15">
                  <a:extLst>
                    <a:ext uri="{FF2B5EF4-FFF2-40B4-BE49-F238E27FC236}">
                      <a16:creationId xmlns:a16="http://schemas.microsoft.com/office/drawing/2014/main" id="{987593C9-FB9C-181D-3CD3-4F54D3970E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 name="Forma libre 68">
                    <a:extLst>
                      <a:ext uri="{FF2B5EF4-FFF2-40B4-BE49-F238E27FC236}">
                        <a16:creationId xmlns:a16="http://schemas.microsoft.com/office/drawing/2014/main" id="{F55F6F25-9F5E-91A0-6C43-3C7BF55935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9" name="Forma libre 69">
                    <a:extLst>
                      <a:ext uri="{FF2B5EF4-FFF2-40B4-BE49-F238E27FC236}">
                        <a16:creationId xmlns:a16="http://schemas.microsoft.com/office/drawing/2014/main" id="{7A43BDD5-8103-AA66-DF8D-A371C872FE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17" name="Línea 70">
                  <a:extLst>
                    <a:ext uri="{FF2B5EF4-FFF2-40B4-BE49-F238E27FC236}">
                      <a16:creationId xmlns:a16="http://schemas.microsoft.com/office/drawing/2014/main" id="{E82D7850-57A5-B65A-F9E4-0D7F712F6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cxnSp>
        <p:nvCxnSpPr>
          <p:cNvPr id="91" name="Conector recto 90">
            <a:extLst>
              <a:ext uri="{FF2B5EF4-FFF2-40B4-BE49-F238E27FC236}">
                <a16:creationId xmlns:a16="http://schemas.microsoft.com/office/drawing/2014/main" id="{C03296DA-EB8F-5AEB-133C-27E46E8ECD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77288" y="387427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8" y="4143898"/>
            <a:ext cx="5852160" cy="1545336"/>
          </a:xfrm>
        </p:spPr>
        <p:txBody>
          <a:bodyPr rtlCol="0"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8" y="533291"/>
            <a:ext cx="5852160" cy="3089399"/>
          </a:xfrm>
        </p:spPr>
        <p:txBody>
          <a:bodyPr rtlCol="0" anchor="b" anchorCtr="0">
            <a:normAutofit/>
          </a:bodyPr>
          <a:lstStyle>
            <a:lvl1pPr algn="ctr">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3311701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olo contenido (máx.)">
    <p:spTree>
      <p:nvGrpSpPr>
        <p:cNvPr id="1" name=""/>
        <p:cNvGrpSpPr/>
        <p:nvPr/>
      </p:nvGrpSpPr>
      <p:grpSpPr>
        <a:xfrm>
          <a:off x="0" y="0"/>
          <a:ext cx="0" cy="0"/>
          <a:chOff x="0" y="0"/>
          <a:chExt cx="0" cy="0"/>
        </a:xfrm>
      </p:grpSpPr>
      <p:sp>
        <p:nvSpPr>
          <p:cNvPr id="7" name="Marcador de fecha 6">
            <a:extLst>
              <a:ext uri="{FF2B5EF4-FFF2-40B4-BE49-F238E27FC236}">
                <a16:creationId xmlns:a16="http://schemas.microsoft.com/office/drawing/2014/main" id="{43E0DDC6-288F-0396-655B-40FD1F02F488}"/>
              </a:ext>
            </a:extLst>
          </p:cNvPr>
          <p:cNvSpPr>
            <a:spLocks noGrp="1"/>
          </p:cNvSpPr>
          <p:nvPr>
            <p:ph type="dt" sz="half" idx="10"/>
          </p:nvPr>
        </p:nvSpPr>
        <p:spPr/>
        <p:txBody>
          <a:bodyPr rtlCol="0"/>
          <a:lstStyle/>
          <a:p>
            <a:pPr rtl="0"/>
            <a:r>
              <a:rPr lang="es"/>
              <a:t>20XX</a:t>
            </a:r>
            <a:endParaRPr lang="en-US"/>
          </a:p>
        </p:txBody>
      </p:sp>
      <p:sp>
        <p:nvSpPr>
          <p:cNvPr id="8" name="Marcador de pie de página 7">
            <a:extLst>
              <a:ext uri="{FF2B5EF4-FFF2-40B4-BE49-F238E27FC236}">
                <a16:creationId xmlns:a16="http://schemas.microsoft.com/office/drawing/2014/main" id="{2F864476-B804-0BD9-FC34-B0C08AFEEED1}"/>
              </a:ext>
            </a:extLst>
          </p:cNvPr>
          <p:cNvSpPr>
            <a:spLocks noGrp="1"/>
          </p:cNvSpPr>
          <p:nvPr>
            <p:ph type="ftr" sz="quarter" idx="11"/>
          </p:nvPr>
        </p:nvSpPr>
        <p:spPr/>
        <p:txBody>
          <a:bodyPr rtlCol="0"/>
          <a:lstStyle/>
          <a:p>
            <a:pPr rtl="0"/>
            <a:r>
              <a:rPr lang="es"/>
              <a:t>Ejemplo de Texto de pie de página</a:t>
            </a:r>
            <a:endParaRPr lang="en-US"/>
          </a:p>
        </p:txBody>
      </p:sp>
      <p:sp>
        <p:nvSpPr>
          <p:cNvPr id="9" name="Marcador de número de diapositiva 8">
            <a:extLst>
              <a:ext uri="{FF2B5EF4-FFF2-40B4-BE49-F238E27FC236}">
                <a16:creationId xmlns:a16="http://schemas.microsoft.com/office/drawing/2014/main" id="{DF063844-6E4E-2F08-3516-C4D3B9284D77}"/>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612648" y="548640"/>
            <a:ext cx="11064240" cy="576072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rtlCol="0" anchor="ctr">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44898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contenido 1">
    <p:spTree>
      <p:nvGrpSpPr>
        <p:cNvPr id="1" name=""/>
        <p:cNvGrpSpPr/>
        <p:nvPr/>
      </p:nvGrpSpPr>
      <p:grpSpPr>
        <a:xfrm>
          <a:off x="0" y="0"/>
          <a:ext cx="0" cy="0"/>
          <a:chOff x="0" y="0"/>
          <a:chExt cx="0" cy="0"/>
        </a:xfrm>
      </p:grpSpPr>
      <p:sp>
        <p:nvSpPr>
          <p:cNvPr id="8" name="Marcador de fecha 7">
            <a:extLst>
              <a:ext uri="{FF2B5EF4-FFF2-40B4-BE49-F238E27FC236}">
                <a16:creationId xmlns:a16="http://schemas.microsoft.com/office/drawing/2014/main" id="{2DECF7E6-548D-A95C-6299-222EE29ED544}"/>
              </a:ext>
            </a:extLst>
          </p:cNvPr>
          <p:cNvSpPr>
            <a:spLocks noGrp="1"/>
          </p:cNvSpPr>
          <p:nvPr>
            <p:ph type="dt" sz="half" idx="10"/>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8C9320CA-5CD7-A07A-0CA7-261225AAEF77}"/>
              </a:ext>
            </a:extLst>
          </p:cNvPr>
          <p:cNvSpPr>
            <a:spLocks noGrp="1"/>
          </p:cNvSpPr>
          <p:nvPr>
            <p:ph type="ftr" sz="quarter" idx="11"/>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cxnSp>
        <p:nvCxnSpPr>
          <p:cNvPr id="5" name="Conector recto 4">
            <a:extLst>
              <a:ext uri="{FF2B5EF4-FFF2-40B4-BE49-F238E27FC236}">
                <a16:creationId xmlns:a16="http://schemas.microsoft.com/office/drawing/2014/main" id="{24AA4CE4-9F92-EBE7-4432-1CC495C84A5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Marcador de contenido 2">
            <a:extLst>
              <a:ext uri="{FF2B5EF4-FFF2-40B4-BE49-F238E27FC236}">
                <a16:creationId xmlns:a16="http://schemas.microsoft.com/office/drawing/2014/main" id="{81BCB7D0-5251-C561-D00E-00DA3123B09B}"/>
              </a:ext>
            </a:extLst>
          </p:cNvPr>
          <p:cNvSpPr>
            <a:spLocks noGrp="1"/>
          </p:cNvSpPr>
          <p:nvPr>
            <p:ph idx="13"/>
          </p:nvPr>
        </p:nvSpPr>
        <p:spPr>
          <a:xfrm>
            <a:off x="5029200" y="2057400"/>
            <a:ext cx="6272784" cy="420624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612648" y="2057400"/>
            <a:ext cx="4114800" cy="420624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653578" cy="1097280"/>
          </a:xfrm>
        </p:spPr>
        <p:txBody>
          <a:bodyPr rtlCol="0"/>
          <a:lstStyle/>
          <a:p>
            <a:pPr rtl="0"/>
            <a:r>
              <a:rPr lang="es"/>
              <a:t>Haga clic para modificar el estilo de título del patrón</a:t>
            </a:r>
            <a:endParaRPr lang="en-US"/>
          </a:p>
        </p:txBody>
      </p:sp>
    </p:spTree>
    <p:extLst>
      <p:ext uri="{BB962C8B-B14F-4D97-AF65-F5344CB8AC3E}">
        <p14:creationId xmlns:p14="http://schemas.microsoft.com/office/powerpoint/2010/main" val="39529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ítulo, contenido 2">
    <p:spTree>
      <p:nvGrpSpPr>
        <p:cNvPr id="1" name=""/>
        <p:cNvGrpSpPr/>
        <p:nvPr/>
      </p:nvGrpSpPr>
      <p:grpSpPr>
        <a:xfrm>
          <a:off x="0" y="0"/>
          <a:ext cx="0" cy="0"/>
          <a:chOff x="0" y="0"/>
          <a:chExt cx="0" cy="0"/>
        </a:xfrm>
      </p:grpSpPr>
      <p:cxnSp>
        <p:nvCxnSpPr>
          <p:cNvPr id="17" name="Conector recto 16">
            <a:extLst>
              <a:ext uri="{FF2B5EF4-FFF2-40B4-BE49-F238E27FC236}">
                <a16:creationId xmlns:a16="http://schemas.microsoft.com/office/drawing/2014/main" id="{6BA6D1CB-88BF-EFC6-CCD1-3B4AB573C705}"/>
              </a:ext>
            </a:extLst>
          </p:cNvPr>
          <p:cNvCxnSpPr>
            <a:cxnSpLocks/>
          </p:cNvCxnSpPr>
          <p:nvPr/>
        </p:nvCxnSpPr>
        <p:spPr>
          <a:xfrm rot="16200000" flipH="1">
            <a:off x="5698569"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Marcador de fecha 17">
            <a:extLst>
              <a:ext uri="{FF2B5EF4-FFF2-40B4-BE49-F238E27FC236}">
                <a16:creationId xmlns:a16="http://schemas.microsoft.com/office/drawing/2014/main" id="{A83F8DDF-9CD6-1CF4-186D-16790D936941}"/>
              </a:ext>
            </a:extLst>
          </p:cNvPr>
          <p:cNvSpPr>
            <a:spLocks noGrp="1"/>
          </p:cNvSpPr>
          <p:nvPr>
            <p:ph type="dt" sz="half" idx="14"/>
          </p:nvPr>
        </p:nvSpPr>
        <p:spPr/>
        <p:txBody>
          <a:bodyPr rtlCol="0"/>
          <a:lstStyle/>
          <a:p>
            <a:pPr rtl="0"/>
            <a:r>
              <a:rPr lang="es"/>
              <a:t>20XX</a:t>
            </a:r>
            <a:endParaRPr lang="en-US"/>
          </a:p>
        </p:txBody>
      </p:sp>
      <p:sp>
        <p:nvSpPr>
          <p:cNvPr id="19" name="Marcador de pie de página 18">
            <a:extLst>
              <a:ext uri="{FF2B5EF4-FFF2-40B4-BE49-F238E27FC236}">
                <a16:creationId xmlns:a16="http://schemas.microsoft.com/office/drawing/2014/main" id="{B0A1E442-EF65-1E17-5729-A6BC962A249B}"/>
              </a:ext>
            </a:extLst>
          </p:cNvPr>
          <p:cNvSpPr>
            <a:spLocks noGrp="1"/>
          </p:cNvSpPr>
          <p:nvPr>
            <p:ph type="ftr" sz="quarter" idx="15"/>
          </p:nvPr>
        </p:nvSpPr>
        <p:spPr/>
        <p:txBody>
          <a:bodyPr rtlCol="0"/>
          <a:lstStyle/>
          <a:p>
            <a:pPr rtl="0"/>
            <a:r>
              <a:rPr lang="es"/>
              <a:t>Ejemplo de Texto de pie de página</a:t>
            </a:r>
            <a:endParaRPr lang="en-US"/>
          </a:p>
        </p:txBody>
      </p:sp>
      <p:sp>
        <p:nvSpPr>
          <p:cNvPr id="20" name="Marcador de número de diapositiva 19">
            <a:extLst>
              <a:ext uri="{FF2B5EF4-FFF2-40B4-BE49-F238E27FC236}">
                <a16:creationId xmlns:a16="http://schemas.microsoft.com/office/drawing/2014/main" id="{AB0F88FD-8FB0-20ED-A444-CFDC8EE8B07A}"/>
              </a:ext>
            </a:extLst>
          </p:cNvPr>
          <p:cNvSpPr>
            <a:spLocks noGrp="1"/>
          </p:cNvSpPr>
          <p:nvPr>
            <p:ph type="sldNum" sz="quarter" idx="16"/>
          </p:nvPr>
        </p:nvSpPr>
        <p:spPr/>
        <p:txBody>
          <a:bodyPr rtlCol="0"/>
          <a:lstStyle/>
          <a:p>
            <a:pPr rtl="0"/>
            <a:fld id="{CC057153-B650-4DEB-B370-79DDCFDCE934}" type="slidenum">
              <a:rPr lang="en-US" smtClean="0"/>
              <a:pPr rtl="0"/>
              <a:t>‹Nº›</a:t>
            </a:fld>
            <a:endParaRPr lang="en-US"/>
          </a:p>
        </p:txBody>
      </p:sp>
      <p:sp>
        <p:nvSpPr>
          <p:cNvPr id="4" name="Elipse 3">
            <a:extLst>
              <a:ext uri="{FF2B5EF4-FFF2-40B4-BE49-F238E27FC236}">
                <a16:creationId xmlns:a16="http://schemas.microsoft.com/office/drawing/2014/main" id="{FFCFF5C0-9825-57E9-1B05-A0151B8CDFE0}"/>
              </a:ext>
            </a:extLst>
          </p:cNvPr>
          <p:cNvSpPr/>
          <p:nvPr userDrawn="1"/>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lvl="0" rtl="0"/>
            <a:endParaRPr lang="en-US">
              <a:solidFill>
                <a:schemeClr val="tx1"/>
              </a:solidFill>
            </a:endParaRPr>
          </a:p>
        </p:txBody>
      </p:sp>
      <p:grpSp>
        <p:nvGrpSpPr>
          <p:cNvPr id="5" name="Grupo 4">
            <a:extLst>
              <a:ext uri="{FF2B5EF4-FFF2-40B4-BE49-F238E27FC236}">
                <a16:creationId xmlns:a16="http://schemas.microsoft.com/office/drawing/2014/main" id="{C65ED5AA-2345-487C-0581-20B9544B9CE5}"/>
              </a:ext>
            </a:extLst>
          </p:cNvPr>
          <p:cNvGrpSpPr/>
          <p:nvPr userDrawn="1"/>
        </p:nvGrpSpPr>
        <p:grpSpPr>
          <a:xfrm rot="10800000">
            <a:off x="1079500" y="952167"/>
            <a:ext cx="641184" cy="1069728"/>
            <a:chOff x="6484111" y="2967038"/>
            <a:chExt cx="641184" cy="1069728"/>
          </a:xfrm>
        </p:grpSpPr>
        <p:grpSp>
          <p:nvGrpSpPr>
            <p:cNvPr id="6" name="Grupo 5">
              <a:extLst>
                <a:ext uri="{FF2B5EF4-FFF2-40B4-BE49-F238E27FC236}">
                  <a16:creationId xmlns:a16="http://schemas.microsoft.com/office/drawing/2014/main" id="{5204E3A2-EA8E-A93F-C758-9AB42C425CCC}"/>
                </a:ext>
              </a:extLst>
            </p:cNvPr>
            <p:cNvGrpSpPr/>
            <p:nvPr/>
          </p:nvGrpSpPr>
          <p:grpSpPr>
            <a:xfrm>
              <a:off x="6808136" y="2967038"/>
              <a:ext cx="317159" cy="932400"/>
              <a:chOff x="6808136" y="2967038"/>
              <a:chExt cx="317159" cy="932400"/>
            </a:xfrm>
          </p:grpSpPr>
          <p:sp>
            <p:nvSpPr>
              <p:cNvPr id="25" name="Forma libre 68">
                <a:extLst>
                  <a:ext uri="{FF2B5EF4-FFF2-40B4-BE49-F238E27FC236}">
                    <a16:creationId xmlns:a16="http://schemas.microsoft.com/office/drawing/2014/main" id="{0A98D6CA-F08C-050B-7DBC-0DD12D239EB9}"/>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6" name="Forma libre 69">
                <a:extLst>
                  <a:ext uri="{FF2B5EF4-FFF2-40B4-BE49-F238E27FC236}">
                    <a16:creationId xmlns:a16="http://schemas.microsoft.com/office/drawing/2014/main" id="{C0A2E882-438D-8168-8A7A-79E8F2E897F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7" name="Línea 70">
                <a:extLst>
                  <a:ext uri="{FF2B5EF4-FFF2-40B4-BE49-F238E27FC236}">
                    <a16:creationId xmlns:a16="http://schemas.microsoft.com/office/drawing/2014/main" id="{ECD7DEE2-A183-06A9-0A2A-0E1737EF75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21" name="Grupo 20">
              <a:extLst>
                <a:ext uri="{FF2B5EF4-FFF2-40B4-BE49-F238E27FC236}">
                  <a16:creationId xmlns:a16="http://schemas.microsoft.com/office/drawing/2014/main" id="{92DCEECB-E38E-CE3C-195A-CCE650A36B99}"/>
                </a:ext>
              </a:extLst>
            </p:cNvPr>
            <p:cNvGrpSpPr/>
            <p:nvPr/>
          </p:nvGrpSpPr>
          <p:grpSpPr>
            <a:xfrm rot="18900000" flipH="1">
              <a:off x="6484111" y="3104366"/>
              <a:ext cx="317159" cy="932400"/>
              <a:chOff x="6808136" y="2967038"/>
              <a:chExt cx="317159" cy="932400"/>
            </a:xfrm>
          </p:grpSpPr>
          <p:sp>
            <p:nvSpPr>
              <p:cNvPr id="22" name="Forma libre 68">
                <a:extLst>
                  <a:ext uri="{FF2B5EF4-FFF2-40B4-BE49-F238E27FC236}">
                    <a16:creationId xmlns:a16="http://schemas.microsoft.com/office/drawing/2014/main" id="{29CB368B-FC86-CF4E-8046-2B835CB73D0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3" name="Forma libre 69">
                <a:extLst>
                  <a:ext uri="{FF2B5EF4-FFF2-40B4-BE49-F238E27FC236}">
                    <a16:creationId xmlns:a16="http://schemas.microsoft.com/office/drawing/2014/main" id="{741D373D-58D4-51FC-3905-C7324B66B1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4" name="Línea 70">
                <a:extLst>
                  <a:ext uri="{FF2B5EF4-FFF2-40B4-BE49-F238E27FC236}">
                    <a16:creationId xmlns:a16="http://schemas.microsoft.com/office/drawing/2014/main" id="{B41C2481-8AC7-F4C6-7C20-CC661D2FC1F1}"/>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sp>
        <p:nvSpPr>
          <p:cNvPr id="8" name="Marcador de contenido 7">
            <a:extLst>
              <a:ext uri="{FF2B5EF4-FFF2-40B4-BE49-F238E27FC236}">
                <a16:creationId xmlns:a16="http://schemas.microsoft.com/office/drawing/2014/main" id="{7D633F00-464B-3088-812A-40496FD1021A}"/>
              </a:ext>
            </a:extLst>
          </p:cNvPr>
          <p:cNvSpPr>
            <a:spLocks noGrp="1"/>
          </p:cNvSpPr>
          <p:nvPr>
            <p:ph sz="quarter" idx="13"/>
          </p:nvPr>
        </p:nvSpPr>
        <p:spPr>
          <a:xfrm>
            <a:off x="6583680" y="2199132"/>
            <a:ext cx="4325112" cy="2459736"/>
          </a:xfrm>
        </p:spPr>
        <p:txBody>
          <a:bodyPr rtlCol="0" anchor="ctr"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028347" y="2199132"/>
            <a:ext cx="4325112" cy="2459736"/>
          </a:xfrm>
        </p:spPr>
        <p:txBody>
          <a:bodyPr rtlCol="0" anchor="ctr" anchorCtr="0">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4084064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ítulo, contenido 3">
    <p:spTree>
      <p:nvGrpSpPr>
        <p:cNvPr id="1" name=""/>
        <p:cNvGrpSpPr/>
        <p:nvPr/>
      </p:nvGrpSpPr>
      <p:grpSpPr>
        <a:xfrm>
          <a:off x="0" y="0"/>
          <a:ext cx="0" cy="0"/>
          <a:chOff x="0" y="0"/>
          <a:chExt cx="0" cy="0"/>
        </a:xfrm>
      </p:grpSpPr>
      <p:sp>
        <p:nvSpPr>
          <p:cNvPr id="7" name="Marcador de fecha 6">
            <a:extLst>
              <a:ext uri="{FF2B5EF4-FFF2-40B4-BE49-F238E27FC236}">
                <a16:creationId xmlns:a16="http://schemas.microsoft.com/office/drawing/2014/main" id="{8761CFCC-60CB-253B-AD6D-9EC1BD8C8130}"/>
              </a:ext>
            </a:extLst>
          </p:cNvPr>
          <p:cNvSpPr>
            <a:spLocks noGrp="1"/>
          </p:cNvSpPr>
          <p:nvPr>
            <p:ph type="dt" sz="half" idx="14"/>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38E61F94-9AF3-2A06-6E98-0F1C2086859A}"/>
              </a:ext>
            </a:extLst>
          </p:cNvPr>
          <p:cNvSpPr>
            <a:spLocks noGrp="1"/>
          </p:cNvSpPr>
          <p:nvPr>
            <p:ph type="ftr" sz="quarter" idx="15"/>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6456F75C-0D2D-5CE1-B2F3-31FAA67D0AEA}"/>
              </a:ext>
            </a:extLst>
          </p:cNvPr>
          <p:cNvSpPr>
            <a:spLocks noGrp="1"/>
          </p:cNvSpPr>
          <p:nvPr>
            <p:ph type="sldNum" sz="quarter" idx="16"/>
          </p:nvPr>
        </p:nvSpPr>
        <p:spPr/>
        <p:txBody>
          <a:bodyPr rtlCol="0"/>
          <a:lstStyle/>
          <a:p>
            <a:pPr rtl="0"/>
            <a:fld id="{CC057153-B650-4DEB-B370-79DDCFDCE934}" type="slidenum">
              <a:rPr lang="en-US" smtClean="0"/>
              <a:pPr rtl="0"/>
              <a:t>‹Nº›</a:t>
            </a:fld>
            <a:endParaRPr lang="en-US"/>
          </a:p>
        </p:txBody>
      </p:sp>
      <p:cxnSp>
        <p:nvCxnSpPr>
          <p:cNvPr id="3" name="Conector recto 2">
            <a:extLst>
              <a:ext uri="{FF2B5EF4-FFF2-40B4-BE49-F238E27FC236}">
                <a16:creationId xmlns:a16="http://schemas.microsoft.com/office/drawing/2014/main" id="{BB7E99DB-C241-0C01-308E-CA8815B750F5}"/>
              </a:ext>
              <a:ext uri="{C183D7F6-B498-43B3-948B-1728B52AA6E4}">
                <adec:decorative xmlns:adec="http://schemas.microsoft.com/office/drawing/2017/decorative" val="0"/>
              </a:ext>
            </a:extLst>
          </p:cNvPr>
          <p:cNvCxnSpPr>
            <a:cxnSpLocks/>
          </p:cNvCxnSpPr>
          <p:nvPr/>
        </p:nvCxnSpPr>
        <p:spPr>
          <a:xfrm>
            <a:off x="5180565" y="540000"/>
            <a:ext cx="0" cy="5778000"/>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8" name="Marcador de contenido 7">
            <a:extLst>
              <a:ext uri="{FF2B5EF4-FFF2-40B4-BE49-F238E27FC236}">
                <a16:creationId xmlns:a16="http://schemas.microsoft.com/office/drawing/2014/main" id="{D42D62A0-8127-CE86-0633-0D65E1E136F7}"/>
              </a:ext>
            </a:extLst>
          </p:cNvPr>
          <p:cNvSpPr>
            <a:spLocks noGrp="1"/>
          </p:cNvSpPr>
          <p:nvPr>
            <p:ph sz="quarter" idx="13"/>
          </p:nvPr>
        </p:nvSpPr>
        <p:spPr>
          <a:xfrm>
            <a:off x="5519738" y="1651000"/>
            <a:ext cx="4956048" cy="3556000"/>
          </a:xfrm>
        </p:spPr>
        <p:txBody>
          <a:bodyPr rtlCol="0" anchor="ctr"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028347" y="1650492"/>
            <a:ext cx="3813048" cy="3557016"/>
          </a:xfrm>
        </p:spPr>
        <p:txBody>
          <a:bodyPr rtlCol="0" anchor="ctr" anchorCtr="0">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2489256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ítulo, contenido 4">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4F9D7577-84D0-8E65-F175-AA3A5FA9D53A}"/>
              </a:ext>
            </a:extLst>
          </p:cNvPr>
          <p:cNvSpPr>
            <a:spLocks noGrp="1"/>
          </p:cNvSpPr>
          <p:nvPr>
            <p:ph type="dt" sz="half" idx="14"/>
          </p:nvPr>
        </p:nvSpPr>
        <p:spPr/>
        <p:txBody>
          <a:bodyPr rtlCol="0"/>
          <a:lstStyle/>
          <a:p>
            <a:pPr rtl="0"/>
            <a:r>
              <a:rPr lang="es"/>
              <a:t>20XX</a:t>
            </a:r>
            <a:endParaRPr lang="en-US"/>
          </a:p>
        </p:txBody>
      </p:sp>
      <p:sp>
        <p:nvSpPr>
          <p:cNvPr id="7" name="Marcador de pie de página 6">
            <a:extLst>
              <a:ext uri="{FF2B5EF4-FFF2-40B4-BE49-F238E27FC236}">
                <a16:creationId xmlns:a16="http://schemas.microsoft.com/office/drawing/2014/main" id="{986F5B01-BF55-2BAF-56B6-E899627F42D2}"/>
              </a:ext>
            </a:extLst>
          </p:cNvPr>
          <p:cNvSpPr>
            <a:spLocks noGrp="1"/>
          </p:cNvSpPr>
          <p:nvPr>
            <p:ph type="ftr" sz="quarter" idx="15"/>
          </p:nvPr>
        </p:nvSpPr>
        <p:spPr/>
        <p:txBody>
          <a:bodyPr rtlCol="0"/>
          <a:lstStyle/>
          <a:p>
            <a:pPr rtl="0"/>
            <a:r>
              <a:rPr lang="es"/>
              <a:t>Muestra de texto de pie de página</a:t>
            </a:r>
            <a:endParaRPr lang="en-US"/>
          </a:p>
        </p:txBody>
      </p:sp>
      <p:sp>
        <p:nvSpPr>
          <p:cNvPr id="9" name="Marcador de número de diapositiva 8">
            <a:extLst>
              <a:ext uri="{FF2B5EF4-FFF2-40B4-BE49-F238E27FC236}">
                <a16:creationId xmlns:a16="http://schemas.microsoft.com/office/drawing/2014/main" id="{00816FB1-9386-19EC-51AC-B9A15BF6631F}"/>
              </a:ext>
            </a:extLst>
          </p:cNvPr>
          <p:cNvSpPr>
            <a:spLocks noGrp="1"/>
          </p:cNvSpPr>
          <p:nvPr>
            <p:ph type="sldNum" sz="quarter" idx="16"/>
          </p:nvPr>
        </p:nvSpPr>
        <p:spPr/>
        <p:txBody>
          <a:bodyPr rtlCol="0"/>
          <a:lstStyle/>
          <a:p>
            <a:pPr rtl="0"/>
            <a:fld id="{CC057153-B650-4DEB-B370-79DDCFDCE934}" type="slidenum">
              <a:rPr lang="en-US" smtClean="0"/>
              <a:pPr rtl="0"/>
              <a:t>‹Nº›</a:t>
            </a:fld>
            <a:endParaRPr lang="en-US"/>
          </a:p>
        </p:txBody>
      </p:sp>
      <p:cxnSp>
        <p:nvCxnSpPr>
          <p:cNvPr id="4" name="Conector recto 3">
            <a:extLst>
              <a:ext uri="{FF2B5EF4-FFF2-40B4-BE49-F238E27FC236}">
                <a16:creationId xmlns:a16="http://schemas.microsoft.com/office/drawing/2014/main" id="{93ED1E03-CCC3-C651-F12B-D82FFEF34295}"/>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Marcador de contenido 7">
            <a:extLst>
              <a:ext uri="{FF2B5EF4-FFF2-40B4-BE49-F238E27FC236}">
                <a16:creationId xmlns:a16="http://schemas.microsoft.com/office/drawing/2014/main" id="{FFB4667A-FE47-8556-FD3A-55FDBA801D76}"/>
              </a:ext>
            </a:extLst>
          </p:cNvPr>
          <p:cNvSpPr>
            <a:spLocks noGrp="1"/>
          </p:cNvSpPr>
          <p:nvPr>
            <p:ph sz="quarter" idx="13"/>
          </p:nvPr>
        </p:nvSpPr>
        <p:spPr>
          <a:xfrm>
            <a:off x="5519738" y="1019969"/>
            <a:ext cx="5681662" cy="4818062"/>
          </a:xfrm>
        </p:spPr>
        <p:txBody>
          <a:bodyPr rtlCol="0" anchor="ctr"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8" y="1109588"/>
            <a:ext cx="4251960" cy="4638825"/>
          </a:xfrm>
        </p:spPr>
        <p:txBody>
          <a:bodyPr rtlCol="0" anchor="ctr" anchorCtr="0">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81872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ítulo, contenido 5">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9B941A79-4BD9-A2CF-F9C6-13404271A92E}"/>
              </a:ext>
            </a:extLst>
          </p:cNvPr>
          <p:cNvSpPr>
            <a:spLocks noGrp="1"/>
          </p:cNvSpPr>
          <p:nvPr>
            <p:ph type="dt" sz="half" idx="14"/>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ED3D79FB-B514-6D41-960D-2AFED2C5755A}"/>
              </a:ext>
            </a:extLst>
          </p:cNvPr>
          <p:cNvSpPr>
            <a:spLocks noGrp="1"/>
          </p:cNvSpPr>
          <p:nvPr>
            <p:ph type="ftr" sz="quarter" idx="15"/>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BC479939-236D-71CE-FE51-BFB4BC63128B}"/>
              </a:ext>
            </a:extLst>
          </p:cNvPr>
          <p:cNvSpPr>
            <a:spLocks noGrp="1"/>
          </p:cNvSpPr>
          <p:nvPr>
            <p:ph type="sldNum" sz="quarter" idx="16"/>
          </p:nvPr>
        </p:nvSpPr>
        <p:spPr/>
        <p:txBody>
          <a:bodyPr rtlCol="0"/>
          <a:lstStyle/>
          <a:p>
            <a:pPr rtl="0"/>
            <a:fld id="{CC057153-B650-4DEB-B370-79DDCFDCE934}" type="slidenum">
              <a:rPr lang="en-US" smtClean="0"/>
              <a:pPr rtl="0"/>
              <a:t>‹Nº›</a:t>
            </a:fld>
            <a:endParaRPr lang="en-US"/>
          </a:p>
        </p:txBody>
      </p:sp>
      <p:cxnSp>
        <p:nvCxnSpPr>
          <p:cNvPr id="4" name="Conector recto 3">
            <a:extLst>
              <a:ext uri="{FF2B5EF4-FFF2-40B4-BE49-F238E27FC236}">
                <a16:creationId xmlns:a16="http://schemas.microsoft.com/office/drawing/2014/main" id="{4ED258CD-8D56-A34C-10C5-99A4BC7A0603}"/>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Marcador de contenido 7">
            <a:extLst>
              <a:ext uri="{FF2B5EF4-FFF2-40B4-BE49-F238E27FC236}">
                <a16:creationId xmlns:a16="http://schemas.microsoft.com/office/drawing/2014/main" id="{C6F072A2-EBC7-B7EA-DA98-BAC0AA46E7A4}"/>
              </a:ext>
            </a:extLst>
          </p:cNvPr>
          <p:cNvSpPr>
            <a:spLocks noGrp="1"/>
          </p:cNvSpPr>
          <p:nvPr>
            <p:ph sz="quarter" idx="13"/>
          </p:nvPr>
        </p:nvSpPr>
        <p:spPr>
          <a:xfrm>
            <a:off x="5522913" y="540000"/>
            <a:ext cx="6159500" cy="5778000"/>
          </a:xfrm>
        </p:spPr>
        <p:txBody>
          <a:bodyPr rtlCol="0" anchor="ctr"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7" y="958670"/>
            <a:ext cx="4251960" cy="4940661"/>
          </a:xfrm>
        </p:spPr>
        <p:txBody>
          <a:bodyPr rtlCol="0" anchor="ctr" anchorCtr="0">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3861353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ítulo, contenido 6">
    <p:spTree>
      <p:nvGrpSpPr>
        <p:cNvPr id="1" name=""/>
        <p:cNvGrpSpPr/>
        <p:nvPr/>
      </p:nvGrpSpPr>
      <p:grpSpPr>
        <a:xfrm>
          <a:off x="0" y="0"/>
          <a:ext cx="0" cy="0"/>
          <a:chOff x="0" y="0"/>
          <a:chExt cx="0" cy="0"/>
        </a:xfrm>
      </p:grpSpPr>
      <p:sp>
        <p:nvSpPr>
          <p:cNvPr id="12" name="Marcador de fecha 11">
            <a:extLst>
              <a:ext uri="{FF2B5EF4-FFF2-40B4-BE49-F238E27FC236}">
                <a16:creationId xmlns:a16="http://schemas.microsoft.com/office/drawing/2014/main" id="{4201033E-3CF1-012B-3D57-0E83BF8A0C18}"/>
              </a:ext>
            </a:extLst>
          </p:cNvPr>
          <p:cNvSpPr>
            <a:spLocks noGrp="1"/>
          </p:cNvSpPr>
          <p:nvPr>
            <p:ph type="dt" sz="half" idx="14"/>
          </p:nvPr>
        </p:nvSpPr>
        <p:spPr/>
        <p:txBody>
          <a:bodyPr rtlCol="0"/>
          <a:lstStyle/>
          <a:p>
            <a:pPr rtl="0"/>
            <a:r>
              <a:rPr lang="es"/>
              <a:t>20XX</a:t>
            </a:r>
            <a:endParaRPr lang="en-US"/>
          </a:p>
        </p:txBody>
      </p:sp>
      <p:sp>
        <p:nvSpPr>
          <p:cNvPr id="13" name="Marcador de pie de página 12">
            <a:extLst>
              <a:ext uri="{FF2B5EF4-FFF2-40B4-BE49-F238E27FC236}">
                <a16:creationId xmlns:a16="http://schemas.microsoft.com/office/drawing/2014/main" id="{1BE8DA7A-2CBC-FB81-7447-3E314B07C27C}"/>
              </a:ext>
            </a:extLst>
          </p:cNvPr>
          <p:cNvSpPr>
            <a:spLocks noGrp="1"/>
          </p:cNvSpPr>
          <p:nvPr>
            <p:ph type="ftr" sz="quarter" idx="15"/>
          </p:nvPr>
        </p:nvSpPr>
        <p:spPr/>
        <p:txBody>
          <a:bodyPr rtlCol="0"/>
          <a:lstStyle/>
          <a:p>
            <a:pPr rtl="0"/>
            <a:r>
              <a:rPr lang="es"/>
              <a:t>Ejemplo de Texto de pie de página</a:t>
            </a:r>
            <a:endParaRPr lang="en-US"/>
          </a:p>
        </p:txBody>
      </p:sp>
      <p:sp>
        <p:nvSpPr>
          <p:cNvPr id="14" name="Marcador de número de diapositiva 13">
            <a:extLst>
              <a:ext uri="{FF2B5EF4-FFF2-40B4-BE49-F238E27FC236}">
                <a16:creationId xmlns:a16="http://schemas.microsoft.com/office/drawing/2014/main" id="{7F644DAC-01A3-C6F5-4FC4-6A391EF78F7F}"/>
              </a:ext>
            </a:extLst>
          </p:cNvPr>
          <p:cNvSpPr>
            <a:spLocks noGrp="1"/>
          </p:cNvSpPr>
          <p:nvPr>
            <p:ph type="sldNum" sz="quarter" idx="16"/>
          </p:nvPr>
        </p:nvSpPr>
        <p:spPr/>
        <p:txBody>
          <a:bodyPr rtlCol="0"/>
          <a:lstStyle/>
          <a:p>
            <a:pPr rtl="0"/>
            <a:fld id="{CC057153-B650-4DEB-B370-79DDCFDCE934}" type="slidenum">
              <a:rPr lang="en-US" smtClean="0"/>
              <a:pPr rtl="0"/>
              <a:t>‹Nº›</a:t>
            </a:fld>
            <a:endParaRPr lang="en-US"/>
          </a:p>
        </p:txBody>
      </p:sp>
      <p:cxnSp>
        <p:nvCxnSpPr>
          <p:cNvPr id="3" name="Conector recto 2">
            <a:extLst>
              <a:ext uri="{FF2B5EF4-FFF2-40B4-BE49-F238E27FC236}">
                <a16:creationId xmlns:a16="http://schemas.microsoft.com/office/drawing/2014/main" id="{0EE82159-04CB-6B36-77D1-CFE83702848C}"/>
              </a:ext>
              <a:ext uri="{C183D7F6-B498-43B3-948B-1728B52AA6E4}">
                <adec:decorative xmlns:adec="http://schemas.microsoft.com/office/drawing/2017/decorative" val="0"/>
              </a:ext>
            </a:extLst>
          </p:cNvPr>
          <p:cNvCxnSpPr>
            <a:cxnSpLocks/>
          </p:cNvCxnSpPr>
          <p:nvPr userDrawn="1"/>
        </p:nvCxnSpPr>
        <p:spPr>
          <a:xfrm>
            <a:off x="4187952"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Marcador de contenido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rtlCol="0" anchor="ctr" anchorCtr="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rtlCol="0" anchor="ctr" anchorCtr="0">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45939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to de contenido 1">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57F0AA2-65B9-A2D7-CA47-01455F4D7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257899" y="255814"/>
            <a:ext cx="4278085" cy="6346371"/>
          </a:xfrm>
          <a:blipFill>
            <a:blip r:embed="rId2">
              <a:alphaModFix amt="60000"/>
            </a:blip>
            <a:stretch>
              <a:fillRect/>
            </a:stretch>
          </a:blipFill>
        </p:spPr>
        <p:txBody>
          <a:bodyPr rtlCol="0"/>
          <a:lstStyle/>
          <a:p>
            <a:pPr rtl="0"/>
            <a:r>
              <a:rPr lang="es"/>
              <a:t>Haga clic en el icono para agregar una imagen</a:t>
            </a:r>
          </a:p>
        </p:txBody>
      </p:sp>
      <p:sp>
        <p:nvSpPr>
          <p:cNvPr id="5" name="Marcador de fecha 4">
            <a:extLst>
              <a:ext uri="{FF2B5EF4-FFF2-40B4-BE49-F238E27FC236}">
                <a16:creationId xmlns:a16="http://schemas.microsoft.com/office/drawing/2014/main" id="{1350E950-B4F0-1528-7801-D62516B25059}"/>
              </a:ext>
            </a:extLst>
          </p:cNvPr>
          <p:cNvSpPr>
            <a:spLocks noGrp="1"/>
          </p:cNvSpPr>
          <p:nvPr>
            <p:ph type="dt" sz="half" idx="15"/>
          </p:nvPr>
        </p:nvSpPr>
        <p:spPr>
          <a:xfrm>
            <a:off x="5251084" y="6355080"/>
            <a:ext cx="1350437" cy="457200"/>
          </a:xfrm>
        </p:spPr>
        <p:txBody>
          <a:bodyPr rtlCol="0"/>
          <a:lstStyle/>
          <a:p>
            <a:pPr rtl="0"/>
            <a:r>
              <a:rPr lang="es"/>
              <a:t>20XX</a:t>
            </a:r>
            <a:endParaRPr lang="en-US"/>
          </a:p>
        </p:txBody>
      </p:sp>
      <p:sp>
        <p:nvSpPr>
          <p:cNvPr id="6" name="Marcador de pie de página 5">
            <a:extLst>
              <a:ext uri="{FF2B5EF4-FFF2-40B4-BE49-F238E27FC236}">
                <a16:creationId xmlns:a16="http://schemas.microsoft.com/office/drawing/2014/main" id="{F4542BAC-2F9D-47B8-7DD9-6A4CA38FF156}"/>
              </a:ext>
            </a:extLst>
          </p:cNvPr>
          <p:cNvSpPr>
            <a:spLocks noGrp="1"/>
          </p:cNvSpPr>
          <p:nvPr>
            <p:ph type="ftr" sz="quarter" idx="16"/>
          </p:nvPr>
        </p:nvSpPr>
        <p:spPr>
          <a:xfrm>
            <a:off x="6721846" y="6355080"/>
            <a:ext cx="3561439" cy="457200"/>
          </a:xfrm>
        </p:spPr>
        <p:txBody>
          <a:bodyPr rtlCol="0"/>
          <a:lstStyle/>
          <a:p>
            <a:pPr rtl="0"/>
            <a:r>
              <a:rPr lang="es"/>
              <a:t>Ejemplo de Texto de pie de página</a:t>
            </a:r>
            <a:endParaRPr lang="en-US"/>
          </a:p>
        </p:txBody>
      </p:sp>
      <p:sp>
        <p:nvSpPr>
          <p:cNvPr id="7" name="Marcador de número de diapositiva 6">
            <a:extLst>
              <a:ext uri="{FF2B5EF4-FFF2-40B4-BE49-F238E27FC236}">
                <a16:creationId xmlns:a16="http://schemas.microsoft.com/office/drawing/2014/main" id="{564E0DAA-9A85-8007-5B0C-C63F8ECF6F45}"/>
              </a:ext>
            </a:extLst>
          </p:cNvPr>
          <p:cNvSpPr>
            <a:spLocks noGrp="1"/>
          </p:cNvSpPr>
          <p:nvPr>
            <p:ph type="sldNum" sz="quarter" idx="17"/>
          </p:nvPr>
        </p:nvSpPr>
        <p:spPr>
          <a:xfrm>
            <a:off x="10919011" y="6355080"/>
            <a:ext cx="746807"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818B74D6-CD72-B859-C229-60DB988B25E3}"/>
              </a:ext>
            </a:extLst>
          </p:cNvPr>
          <p:cNvSpPr>
            <a:spLocks noGrp="1"/>
          </p:cNvSpPr>
          <p:nvPr>
            <p:ph sz="quarter" idx="14"/>
          </p:nvPr>
        </p:nvSpPr>
        <p:spPr>
          <a:xfrm>
            <a:off x="5303520" y="1618488"/>
            <a:ext cx="6400800" cy="448056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5303519" y="457200"/>
            <a:ext cx="6400800" cy="932688"/>
          </a:xfrm>
        </p:spPr>
        <p:txBody>
          <a:bodyPr rtlCol="0" anchor="b"/>
          <a:lstStyle/>
          <a:p>
            <a:pPr rtl="0"/>
            <a:r>
              <a:rPr lang="es"/>
              <a:t>Haga clic para modificar el estilo de título del patrón</a:t>
            </a:r>
            <a:endParaRPr lang="en-US"/>
          </a:p>
        </p:txBody>
      </p:sp>
    </p:spTree>
    <p:extLst>
      <p:ext uri="{BB962C8B-B14F-4D97-AF65-F5344CB8AC3E}">
        <p14:creationId xmlns:p14="http://schemas.microsoft.com/office/powerpoint/2010/main" val="1131584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to del contenido 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8FD0F4-4FB4-9271-2CAA-94C5596F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8115"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7780266" y="315687"/>
            <a:ext cx="4096048" cy="6193970"/>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ECACFE06-66FE-188C-C142-5832CB6A35D3}"/>
              </a:ext>
            </a:extLst>
          </p:cNvPr>
          <p:cNvSpPr>
            <a:spLocks noGrp="1"/>
          </p:cNvSpPr>
          <p:nvPr>
            <p:ph type="dt" sz="half" idx="15"/>
          </p:nvPr>
        </p:nvSpPr>
        <p:spPr>
          <a:xfrm>
            <a:off x="612648" y="6355080"/>
            <a:ext cx="813816" cy="457200"/>
          </a:xfrm>
        </p:spPr>
        <p:txBody>
          <a:bodyPr rtlCol="0"/>
          <a:lstStyle/>
          <a:p>
            <a:pPr rtl="0"/>
            <a:r>
              <a:rPr lang="es"/>
              <a:t>20XX</a:t>
            </a:r>
            <a:endParaRPr lang="en-US"/>
          </a:p>
        </p:txBody>
      </p:sp>
      <p:sp>
        <p:nvSpPr>
          <p:cNvPr id="5" name="Marcador de pie de página 4">
            <a:extLst>
              <a:ext uri="{FF2B5EF4-FFF2-40B4-BE49-F238E27FC236}">
                <a16:creationId xmlns:a16="http://schemas.microsoft.com/office/drawing/2014/main" id="{E937C061-DA9C-F695-2C37-91B103673B57}"/>
              </a:ext>
            </a:extLst>
          </p:cNvPr>
          <p:cNvSpPr>
            <a:spLocks noGrp="1"/>
          </p:cNvSpPr>
          <p:nvPr>
            <p:ph type="ftr" sz="quarter" idx="16"/>
          </p:nvPr>
        </p:nvSpPr>
        <p:spPr>
          <a:xfrm>
            <a:off x="1792287" y="6355080"/>
            <a:ext cx="3950208" cy="457200"/>
          </a:xfrm>
        </p:spPr>
        <p:txBody>
          <a:bodyPr rtlCol="0"/>
          <a:lstStyle/>
          <a:p>
            <a:pPr rtl="0"/>
            <a:r>
              <a:rPr lang="es"/>
              <a:t>Ejemplo de Texto de pie de página</a:t>
            </a:r>
            <a:endParaRPr lang="en-US"/>
          </a:p>
        </p:txBody>
      </p:sp>
      <p:sp>
        <p:nvSpPr>
          <p:cNvPr id="6" name="Marcador de número de diapositiva 5">
            <a:extLst>
              <a:ext uri="{FF2B5EF4-FFF2-40B4-BE49-F238E27FC236}">
                <a16:creationId xmlns:a16="http://schemas.microsoft.com/office/drawing/2014/main" id="{FF3CD2F8-3F55-131B-B2C4-E82B74347640}"/>
              </a:ext>
            </a:extLst>
          </p:cNvPr>
          <p:cNvSpPr>
            <a:spLocks noGrp="1"/>
          </p:cNvSpPr>
          <p:nvPr>
            <p:ph type="sldNum" sz="quarter" idx="17"/>
          </p:nvPr>
        </p:nvSpPr>
        <p:spPr>
          <a:xfrm>
            <a:off x="5693664" y="6355080"/>
            <a:ext cx="1328928"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07755DB3-9272-8E5E-039F-AC14A2C07898}"/>
              </a:ext>
            </a:extLst>
          </p:cNvPr>
          <p:cNvSpPr>
            <a:spLocks noGrp="1"/>
          </p:cNvSpPr>
          <p:nvPr>
            <p:ph sz="quarter" idx="14"/>
          </p:nvPr>
        </p:nvSpPr>
        <p:spPr>
          <a:xfrm>
            <a:off x="612711" y="1828800"/>
            <a:ext cx="6309360" cy="4489704"/>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711" y="457200"/>
            <a:ext cx="6309360" cy="1143000"/>
          </a:xfrm>
        </p:spPr>
        <p:txBody>
          <a:bodyPr rtlCol="0" anchor="b"/>
          <a:lstStyle/>
          <a:p>
            <a:pPr rtl="0"/>
            <a:r>
              <a:rPr lang="es"/>
              <a:t>Haga clic para modificar el estilo de título del patrón</a:t>
            </a:r>
            <a:endParaRPr lang="en-US"/>
          </a:p>
        </p:txBody>
      </p:sp>
    </p:spTree>
    <p:extLst>
      <p:ext uri="{BB962C8B-B14F-4D97-AF65-F5344CB8AC3E}">
        <p14:creationId xmlns:p14="http://schemas.microsoft.com/office/powerpoint/2010/main" val="164665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to del contenido 3">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A1F6EB6-BF49-C9A6-97B0-04FBC8CA1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02336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283029" y="293914"/>
            <a:ext cx="3472542" cy="6346372"/>
          </a:xfrm>
          <a:blipFill>
            <a:blip r:embed="rId2">
              <a:alphaModFix amt="60000"/>
            </a:blip>
            <a:stretch>
              <a:fillRect/>
            </a:stretch>
          </a:blipFill>
        </p:spPr>
        <p:txBody>
          <a:bodyPr rtlCol="0"/>
          <a:lstStyle/>
          <a:p>
            <a:pPr rtl="0"/>
            <a:r>
              <a:rPr lang="es"/>
              <a:t>Haga clic en el icono para agregar una imagen</a:t>
            </a:r>
          </a:p>
        </p:txBody>
      </p:sp>
      <p:sp>
        <p:nvSpPr>
          <p:cNvPr id="3" name="Marcador de fecha 2">
            <a:extLst>
              <a:ext uri="{FF2B5EF4-FFF2-40B4-BE49-F238E27FC236}">
                <a16:creationId xmlns:a16="http://schemas.microsoft.com/office/drawing/2014/main" id="{031B491C-0C38-AF60-0CE1-6DF8F3BD1131}"/>
              </a:ext>
            </a:extLst>
          </p:cNvPr>
          <p:cNvSpPr>
            <a:spLocks noGrp="1"/>
          </p:cNvSpPr>
          <p:nvPr>
            <p:ph type="dt" sz="half" idx="15"/>
          </p:nvPr>
        </p:nvSpPr>
        <p:spPr>
          <a:xfrm>
            <a:off x="4480556" y="6355080"/>
            <a:ext cx="1007927" cy="457200"/>
          </a:xfrm>
        </p:spPr>
        <p:txBody>
          <a:bodyPr rtlCol="0"/>
          <a:lstStyle/>
          <a:p>
            <a:pPr rtl="0"/>
            <a:r>
              <a:rPr lang="es"/>
              <a:t>20XX</a:t>
            </a:r>
            <a:endParaRPr lang="en-US"/>
          </a:p>
        </p:txBody>
      </p:sp>
      <p:sp>
        <p:nvSpPr>
          <p:cNvPr id="4" name="Marcador de pie de página 3">
            <a:extLst>
              <a:ext uri="{FF2B5EF4-FFF2-40B4-BE49-F238E27FC236}">
                <a16:creationId xmlns:a16="http://schemas.microsoft.com/office/drawing/2014/main" id="{3EB7351A-8AFB-3477-2CDF-532AD392DA3A}"/>
              </a:ext>
            </a:extLst>
          </p:cNvPr>
          <p:cNvSpPr>
            <a:spLocks noGrp="1"/>
          </p:cNvSpPr>
          <p:nvPr>
            <p:ph type="ftr" sz="quarter" idx="16"/>
          </p:nvPr>
        </p:nvSpPr>
        <p:spPr>
          <a:xfrm>
            <a:off x="5488484" y="6355080"/>
            <a:ext cx="5169408" cy="457200"/>
          </a:xfrm>
        </p:spPr>
        <p:txBody>
          <a:bodyPr rtlCol="0"/>
          <a:lstStyle/>
          <a:p>
            <a:pPr rtl="0"/>
            <a:r>
              <a:rPr lang="es"/>
              <a:t>Muestra de texto de pie de página</a:t>
            </a:r>
            <a:endParaRPr lang="en-US"/>
          </a:p>
        </p:txBody>
      </p:sp>
      <p:sp>
        <p:nvSpPr>
          <p:cNvPr id="9" name="Marcador de número de diapositiva 8">
            <a:extLst>
              <a:ext uri="{FF2B5EF4-FFF2-40B4-BE49-F238E27FC236}">
                <a16:creationId xmlns:a16="http://schemas.microsoft.com/office/drawing/2014/main" id="{47FCC8F5-4F17-C14E-2E45-E42F5103B38D}"/>
              </a:ext>
            </a:extLst>
          </p:cNvPr>
          <p:cNvSpPr>
            <a:spLocks noGrp="1"/>
          </p:cNvSpPr>
          <p:nvPr>
            <p:ph type="sldNum" sz="quarter" idx="17"/>
          </p:nvPr>
        </p:nvSpPr>
        <p:spPr/>
        <p:txBody>
          <a:bodyPr rtlCol="0"/>
          <a:lstStyle/>
          <a:p>
            <a:pPr rtl="0"/>
            <a:fld id="{CC057153-B650-4DEB-B370-79DDCFDCE934}" type="slidenum">
              <a:rPr lang="en-US" smtClean="0"/>
              <a:pPr rtl="0"/>
              <a:t>‹Nº›</a:t>
            </a:fld>
            <a:endParaRPr lang="en-US"/>
          </a:p>
        </p:txBody>
      </p:sp>
      <p:cxnSp>
        <p:nvCxnSpPr>
          <p:cNvPr id="6" name="Conector recto 5">
            <a:extLst>
              <a:ext uri="{FF2B5EF4-FFF2-40B4-BE49-F238E27FC236}">
                <a16:creationId xmlns:a16="http://schemas.microsoft.com/office/drawing/2014/main" id="{2E2F0B12-448D-F22C-AC76-89212035BCC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57200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Marcador de contenido 7">
            <a:extLst>
              <a:ext uri="{FF2B5EF4-FFF2-40B4-BE49-F238E27FC236}">
                <a16:creationId xmlns:a16="http://schemas.microsoft.com/office/drawing/2014/main" id="{818B74D6-CD72-B859-C229-60DB988B25E3}"/>
              </a:ext>
            </a:extLst>
          </p:cNvPr>
          <p:cNvSpPr>
            <a:spLocks noGrp="1"/>
          </p:cNvSpPr>
          <p:nvPr>
            <p:ph sz="quarter" idx="14"/>
          </p:nvPr>
        </p:nvSpPr>
        <p:spPr>
          <a:xfrm>
            <a:off x="4480559" y="2103120"/>
            <a:ext cx="7185259" cy="4233672"/>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480559" y="548640"/>
            <a:ext cx="7185259" cy="1133856"/>
          </a:xfrm>
        </p:spPr>
        <p:txBody>
          <a:bodyPr rtlCol="0" anchor="b"/>
          <a:lstStyle/>
          <a:p>
            <a:pPr rtl="0"/>
            <a:r>
              <a:rPr lang="es"/>
              <a:t>Haga clic para modificar el estilo de título del patrón</a:t>
            </a:r>
            <a:endParaRPr lang="en-US"/>
          </a:p>
        </p:txBody>
      </p:sp>
    </p:spTree>
    <p:extLst>
      <p:ext uri="{BB962C8B-B14F-4D97-AF65-F5344CB8AC3E}">
        <p14:creationId xmlns:p14="http://schemas.microsoft.com/office/powerpoint/2010/main" val="1653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ítulo 2">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F2D4ACAB-F8A8-4D48-2267-05B79149FD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 name="Grupo 8">
              <a:extLst>
                <a:ext uri="{FF2B5EF4-FFF2-40B4-BE49-F238E27FC236}">
                  <a16:creationId xmlns:a16="http://schemas.microsoft.com/office/drawing/2014/main" id="{8279BD0B-60A9-D1DD-9E49-65CB74D316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upo 14">
                <a:extLst>
                  <a:ext uri="{FF2B5EF4-FFF2-40B4-BE49-F238E27FC236}">
                    <a16:creationId xmlns:a16="http://schemas.microsoft.com/office/drawing/2014/main" id="{320E17F3-D288-7E15-C3D5-872E1C3C36D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Conector recto 18">
                  <a:extLst>
                    <a:ext uri="{FF2B5EF4-FFF2-40B4-BE49-F238E27FC236}">
                      <a16:creationId xmlns:a16="http://schemas.microsoft.com/office/drawing/2014/main" id="{A1564520-0A43-07BF-A598-3511E1674A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B0D642F9-3D48-CD91-A0F8-9E461E94657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ángulo 30">
                  <a:extLst>
                    <a:ext uri="{FF2B5EF4-FFF2-40B4-BE49-F238E27FC236}">
                      <a16:creationId xmlns:a16="http://schemas.microsoft.com/office/drawing/2014/main" id="{A8F5072D-6DFA-6D8C-1908-6DA907D45F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2" name="Rectángulo 30">
                  <a:extLst>
                    <a:ext uri="{FF2B5EF4-FFF2-40B4-BE49-F238E27FC236}">
                      <a16:creationId xmlns:a16="http://schemas.microsoft.com/office/drawing/2014/main" id="{CB4BF53F-8A4B-6CEF-2E62-E5620C9FE4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6" name="Grupo 15">
                <a:extLst>
                  <a:ext uri="{FF2B5EF4-FFF2-40B4-BE49-F238E27FC236}">
                    <a16:creationId xmlns:a16="http://schemas.microsoft.com/office/drawing/2014/main" id="{5B200D10-C15C-F3AF-B0A2-414BCC8657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orma libre: Forma 101">
                  <a:extLst>
                    <a:ext uri="{FF2B5EF4-FFF2-40B4-BE49-F238E27FC236}">
                      <a16:creationId xmlns:a16="http://schemas.microsoft.com/office/drawing/2014/main" id="{86CB3DEE-F32B-D601-7B07-B49738AB77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8" name="Forma libre: Forma 102">
                  <a:extLst>
                    <a:ext uri="{FF2B5EF4-FFF2-40B4-BE49-F238E27FC236}">
                      <a16:creationId xmlns:a16="http://schemas.microsoft.com/office/drawing/2014/main" id="{8152C998-45C7-CA42-4DB3-64976DD97A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10" name="Grupo 9">
              <a:extLst>
                <a:ext uri="{FF2B5EF4-FFF2-40B4-BE49-F238E27FC236}">
                  <a16:creationId xmlns:a16="http://schemas.microsoft.com/office/drawing/2014/main" id="{F071EAF9-A586-D7A6-CC2C-09D3AE1030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upo 10">
                <a:extLst>
                  <a:ext uri="{FF2B5EF4-FFF2-40B4-BE49-F238E27FC236}">
                    <a16:creationId xmlns:a16="http://schemas.microsoft.com/office/drawing/2014/main" id="{ADDB901B-65D7-B089-B6C7-A959566B12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orma libre 68">
                  <a:extLst>
                    <a:ext uri="{FF2B5EF4-FFF2-40B4-BE49-F238E27FC236}">
                      <a16:creationId xmlns:a16="http://schemas.microsoft.com/office/drawing/2014/main" id="{11C5248D-C98F-1D5C-9025-80E5CC4E88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Forma libre 69">
                  <a:extLst>
                    <a:ext uri="{FF2B5EF4-FFF2-40B4-BE49-F238E27FC236}">
                      <a16:creationId xmlns:a16="http://schemas.microsoft.com/office/drawing/2014/main" id="{F294E533-DB35-FA0C-75A7-4BEDE1E4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12" name="Línea 70">
                <a:extLst>
                  <a:ext uri="{FF2B5EF4-FFF2-40B4-BE49-F238E27FC236}">
                    <a16:creationId xmlns:a16="http://schemas.microsoft.com/office/drawing/2014/main" id="{3A962B92-0778-C53C-DFA5-2649ACD5E0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cxnSp>
        <p:nvCxnSpPr>
          <p:cNvPr id="38" name="Conector recto 37">
            <a:extLst>
              <a:ext uri="{FF2B5EF4-FFF2-40B4-BE49-F238E27FC236}">
                <a16:creationId xmlns:a16="http://schemas.microsoft.com/office/drawing/2014/main" id="{FDC5DE84-575E-AC44-63E5-8EE708B94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657600" y="469052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0" name="Grupo 49">
            <a:extLst>
              <a:ext uri="{FF2B5EF4-FFF2-40B4-BE49-F238E27FC236}">
                <a16:creationId xmlns:a16="http://schemas.microsoft.com/office/drawing/2014/main" id="{83B07C71-AFC3-4B42-F041-22EF11C1F2B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51" name="Grupo 50">
              <a:extLst>
                <a:ext uri="{FF2B5EF4-FFF2-40B4-BE49-F238E27FC236}">
                  <a16:creationId xmlns:a16="http://schemas.microsoft.com/office/drawing/2014/main" id="{BDF1CE82-5D0F-530E-B3CB-FAF3620B5E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7" name="Grupo 56">
                <a:extLst>
                  <a:ext uri="{FF2B5EF4-FFF2-40B4-BE49-F238E27FC236}">
                    <a16:creationId xmlns:a16="http://schemas.microsoft.com/office/drawing/2014/main" id="{2638DCAC-033B-4CD1-B938-F1F9D254B7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1" name="Conector recto 60">
                  <a:extLst>
                    <a:ext uri="{FF2B5EF4-FFF2-40B4-BE49-F238E27FC236}">
                      <a16:creationId xmlns:a16="http://schemas.microsoft.com/office/drawing/2014/main" id="{72DCE3D9-B14E-CEA4-DB3A-CD8E93F7A99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63D16014-42BA-4B29-745C-6781DB3B4DD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Rectángulo 30">
                  <a:extLst>
                    <a:ext uri="{FF2B5EF4-FFF2-40B4-BE49-F238E27FC236}">
                      <a16:creationId xmlns:a16="http://schemas.microsoft.com/office/drawing/2014/main" id="{536EBB1C-CF9D-8A12-101D-947E868AB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4" name="Rectángulo 30">
                  <a:extLst>
                    <a:ext uri="{FF2B5EF4-FFF2-40B4-BE49-F238E27FC236}">
                      <a16:creationId xmlns:a16="http://schemas.microsoft.com/office/drawing/2014/main" id="{7E5E57E7-5A79-55BC-F0F1-B6F5ACAEE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58" name="Grupo 57">
                <a:extLst>
                  <a:ext uri="{FF2B5EF4-FFF2-40B4-BE49-F238E27FC236}">
                    <a16:creationId xmlns:a16="http://schemas.microsoft.com/office/drawing/2014/main" id="{5C81C977-8115-5816-E66F-7E0B849FD4F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9" name="Forma libre: Forma 116">
                  <a:extLst>
                    <a:ext uri="{FF2B5EF4-FFF2-40B4-BE49-F238E27FC236}">
                      <a16:creationId xmlns:a16="http://schemas.microsoft.com/office/drawing/2014/main" id="{41A0B1B1-8E48-65FD-9C64-5DCC6A3FA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60" name="Forma libre: Forma 117">
                  <a:extLst>
                    <a:ext uri="{FF2B5EF4-FFF2-40B4-BE49-F238E27FC236}">
                      <a16:creationId xmlns:a16="http://schemas.microsoft.com/office/drawing/2014/main" id="{BB44FE1B-4F9C-5C4E-6949-63941C1A8D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52" name="Grupo 51">
              <a:extLst>
                <a:ext uri="{FF2B5EF4-FFF2-40B4-BE49-F238E27FC236}">
                  <a16:creationId xmlns:a16="http://schemas.microsoft.com/office/drawing/2014/main" id="{E6840146-90BC-4C77-6D49-8F1E8AF6875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3" name="Grupo 52">
                <a:extLst>
                  <a:ext uri="{FF2B5EF4-FFF2-40B4-BE49-F238E27FC236}">
                    <a16:creationId xmlns:a16="http://schemas.microsoft.com/office/drawing/2014/main" id="{38E5F249-811C-ADD6-A33E-C5ACB5F3B9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5" name="Forma libre 68">
                  <a:extLst>
                    <a:ext uri="{FF2B5EF4-FFF2-40B4-BE49-F238E27FC236}">
                      <a16:creationId xmlns:a16="http://schemas.microsoft.com/office/drawing/2014/main" id="{4B642DC8-9DF5-22EE-211E-EF4C4D53E6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6" name="Forma libre 69">
                  <a:extLst>
                    <a:ext uri="{FF2B5EF4-FFF2-40B4-BE49-F238E27FC236}">
                      <a16:creationId xmlns:a16="http://schemas.microsoft.com/office/drawing/2014/main" id="{75B1942E-DFF7-CB44-9A29-ABD0C32FA2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54" name="Línea 70">
                <a:extLst>
                  <a:ext uri="{FF2B5EF4-FFF2-40B4-BE49-F238E27FC236}">
                    <a16:creationId xmlns:a16="http://schemas.microsoft.com/office/drawing/2014/main" id="{950CFC66-DC5A-C4F9-1C85-072090A0341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3474720" y="4966272"/>
            <a:ext cx="7375466" cy="1014984"/>
          </a:xfrm>
        </p:spPr>
        <p:txBody>
          <a:bodyPr rtlCol="0"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3474720" y="854239"/>
            <a:ext cx="7876287" cy="3592629"/>
          </a:xfrm>
        </p:spPr>
        <p:txBody>
          <a:bodyPr rtlCol="0" anchor="b" anchorCtr="0">
            <a:normAutofit/>
          </a:bodyPr>
          <a:lstStyle>
            <a:lvl1pPr algn="l">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21957801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to del contenido 4">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1C9C6E9-9B59-6CB5-CBAA-81921EB8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0186" y="0"/>
            <a:ext cx="406181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8417562" y="266700"/>
            <a:ext cx="3525516" cy="6324600"/>
          </a:xfrm>
          <a:blipFill>
            <a:blip r:embed="rId2">
              <a:alphaModFix amt="60000"/>
            </a:blip>
            <a:stretch>
              <a:fillRect/>
            </a:stretch>
          </a:blipFill>
        </p:spPr>
        <p:txBody>
          <a:bodyPr rtlCol="0"/>
          <a:lstStyle/>
          <a:p>
            <a:pPr rtl="0"/>
            <a:r>
              <a:rPr lang="es"/>
              <a:t>Haga clic en el icono para agregar una imagen</a:t>
            </a:r>
          </a:p>
        </p:txBody>
      </p:sp>
      <p:sp>
        <p:nvSpPr>
          <p:cNvPr id="5" name="Marcador de fecha 4">
            <a:extLst>
              <a:ext uri="{FF2B5EF4-FFF2-40B4-BE49-F238E27FC236}">
                <a16:creationId xmlns:a16="http://schemas.microsoft.com/office/drawing/2014/main" id="{F5F5B7C9-DFBD-0D0B-DA25-6C70107F9A63}"/>
              </a:ext>
            </a:extLst>
          </p:cNvPr>
          <p:cNvSpPr>
            <a:spLocks noGrp="1"/>
          </p:cNvSpPr>
          <p:nvPr>
            <p:ph type="dt" sz="half" idx="15"/>
          </p:nvPr>
        </p:nvSpPr>
        <p:spPr/>
        <p:txBody>
          <a:bodyPr rtlCol="0"/>
          <a:lstStyle/>
          <a:p>
            <a:pPr rtl="0"/>
            <a:r>
              <a:rPr lang="es"/>
              <a:t>20XX</a:t>
            </a:r>
            <a:endParaRPr lang="en-US"/>
          </a:p>
        </p:txBody>
      </p:sp>
      <p:sp>
        <p:nvSpPr>
          <p:cNvPr id="6" name="Marcador de pie de página 5">
            <a:extLst>
              <a:ext uri="{FF2B5EF4-FFF2-40B4-BE49-F238E27FC236}">
                <a16:creationId xmlns:a16="http://schemas.microsoft.com/office/drawing/2014/main" id="{4B9366FE-6506-3577-B7CC-1B690383E5D0}"/>
              </a:ext>
            </a:extLst>
          </p:cNvPr>
          <p:cNvSpPr>
            <a:spLocks noGrp="1"/>
          </p:cNvSpPr>
          <p:nvPr>
            <p:ph type="ftr" sz="quarter" idx="16"/>
          </p:nvPr>
        </p:nvSpPr>
        <p:spPr>
          <a:xfrm>
            <a:off x="2011680" y="6355080"/>
            <a:ext cx="4242816" cy="457200"/>
          </a:xfrm>
        </p:spPr>
        <p:txBody>
          <a:bodyPr rtlCol="0"/>
          <a:lstStyle/>
          <a:p>
            <a:pPr rtl="0"/>
            <a:r>
              <a:rPr lang="es"/>
              <a:t>Ejemplo de Texto de pie de página</a:t>
            </a:r>
            <a:endParaRPr lang="en-US"/>
          </a:p>
        </p:txBody>
      </p:sp>
      <p:sp>
        <p:nvSpPr>
          <p:cNvPr id="7" name="Marcador de número de diapositiva 6">
            <a:extLst>
              <a:ext uri="{FF2B5EF4-FFF2-40B4-BE49-F238E27FC236}">
                <a16:creationId xmlns:a16="http://schemas.microsoft.com/office/drawing/2014/main" id="{CDF93961-7717-5300-E6D4-6F2EFD850BE0}"/>
              </a:ext>
            </a:extLst>
          </p:cNvPr>
          <p:cNvSpPr>
            <a:spLocks noGrp="1"/>
          </p:cNvSpPr>
          <p:nvPr>
            <p:ph type="sldNum" sz="quarter" idx="17"/>
          </p:nvPr>
        </p:nvSpPr>
        <p:spPr>
          <a:xfrm>
            <a:off x="6486145" y="6355080"/>
            <a:ext cx="1292352"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07755DB3-9272-8E5E-039F-AC14A2C07898}"/>
              </a:ext>
            </a:extLst>
          </p:cNvPr>
          <p:cNvSpPr>
            <a:spLocks noGrp="1"/>
          </p:cNvSpPr>
          <p:nvPr>
            <p:ph sz="quarter" idx="14"/>
          </p:nvPr>
        </p:nvSpPr>
        <p:spPr>
          <a:xfrm>
            <a:off x="612648" y="1645920"/>
            <a:ext cx="7040880" cy="466344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493776"/>
            <a:ext cx="7040880" cy="932688"/>
          </a:xfrm>
        </p:spPr>
        <p:txBody>
          <a:bodyPr rtlCol="0" anchor="b"/>
          <a:lstStyle/>
          <a:p>
            <a:pPr rtl="0"/>
            <a:r>
              <a:rPr lang="es"/>
              <a:t>Haga clic para modificar el estilo de título del patrón</a:t>
            </a:r>
          </a:p>
        </p:txBody>
      </p:sp>
    </p:spTree>
    <p:extLst>
      <p:ext uri="{BB962C8B-B14F-4D97-AF65-F5344CB8AC3E}">
        <p14:creationId xmlns:p14="http://schemas.microsoft.com/office/powerpoint/2010/main" val="2122437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to del contenido 5">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7C0A1BE-4C45-81D4-ABF3-6F790F3AD9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5" y="293098"/>
            <a:ext cx="6139543" cy="6271804"/>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9C5961B9-C2AC-2803-FD47-AB438BEED8B2}"/>
              </a:ext>
            </a:extLst>
          </p:cNvPr>
          <p:cNvSpPr>
            <a:spLocks noGrp="1"/>
          </p:cNvSpPr>
          <p:nvPr>
            <p:ph type="dt" sz="half" idx="15"/>
          </p:nvPr>
        </p:nvSpPr>
        <p:spPr>
          <a:xfrm>
            <a:off x="7253744" y="6355080"/>
            <a:ext cx="829551" cy="457200"/>
          </a:xfrm>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7E570B5D-0A02-5A8F-6565-3C4BEF3D35A5}"/>
              </a:ext>
            </a:extLst>
          </p:cNvPr>
          <p:cNvSpPr>
            <a:spLocks noGrp="1"/>
          </p:cNvSpPr>
          <p:nvPr>
            <p:ph type="ftr" sz="quarter" idx="16"/>
          </p:nvPr>
        </p:nvSpPr>
        <p:spPr>
          <a:xfrm>
            <a:off x="7923162" y="6355080"/>
            <a:ext cx="3023616" cy="457200"/>
          </a:xfrm>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29754DA5-C2B1-32FF-272D-B527329263CA}"/>
              </a:ext>
            </a:extLst>
          </p:cNvPr>
          <p:cNvSpPr>
            <a:spLocks noGrp="1"/>
          </p:cNvSpPr>
          <p:nvPr>
            <p:ph type="sldNum" sz="quarter" idx="17"/>
          </p:nvPr>
        </p:nvSpPr>
        <p:spPr>
          <a:xfrm>
            <a:off x="11021567" y="6355080"/>
            <a:ext cx="644251"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FF0220E-48F8-B4D9-19DE-7B457C3C221C}"/>
              </a:ext>
            </a:extLst>
          </p:cNvPr>
          <p:cNvSpPr>
            <a:spLocks noGrp="1"/>
          </p:cNvSpPr>
          <p:nvPr>
            <p:ph sz="quarter" idx="14"/>
          </p:nvPr>
        </p:nvSpPr>
        <p:spPr>
          <a:xfrm>
            <a:off x="7253745" y="2194560"/>
            <a:ext cx="4362450" cy="409575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7254126" y="457200"/>
            <a:ext cx="4361688" cy="1527048"/>
          </a:xfrm>
        </p:spPr>
        <p:txBody>
          <a:bodyPr rtlCol="0" anchor="b"/>
          <a:lstStyle/>
          <a:p>
            <a:pPr rtl="0"/>
            <a:r>
              <a:rPr lang="es"/>
              <a:t>Haga clic para modificar el estilo de título del patrón</a:t>
            </a:r>
            <a:endParaRPr lang="en-US"/>
          </a:p>
        </p:txBody>
      </p:sp>
    </p:spTree>
    <p:extLst>
      <p:ext uri="{BB962C8B-B14F-4D97-AF65-F5344CB8AC3E}">
        <p14:creationId xmlns:p14="http://schemas.microsoft.com/office/powerpoint/2010/main" val="455675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to del contenido 6">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AB84969-B881-505B-0A1C-4DB2779B6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8049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5823856" y="223157"/>
            <a:ext cx="6117771" cy="6411686"/>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1CB72A4B-5080-228F-D7D4-8E1C9ED103B3}"/>
              </a:ext>
            </a:extLst>
          </p:cNvPr>
          <p:cNvSpPr>
            <a:spLocks noGrp="1"/>
          </p:cNvSpPr>
          <p:nvPr>
            <p:ph type="dt" sz="half" idx="15"/>
          </p:nvPr>
        </p:nvSpPr>
        <p:spPr>
          <a:xfrm>
            <a:off x="612648" y="6355080"/>
            <a:ext cx="533400" cy="457200"/>
          </a:xfrm>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5CC07534-A148-E252-4047-DD88311677FF}"/>
              </a:ext>
            </a:extLst>
          </p:cNvPr>
          <p:cNvSpPr>
            <a:spLocks noGrp="1"/>
          </p:cNvSpPr>
          <p:nvPr>
            <p:ph type="ftr" sz="quarter" idx="16"/>
          </p:nvPr>
        </p:nvSpPr>
        <p:spPr>
          <a:xfrm>
            <a:off x="1281684" y="6355080"/>
            <a:ext cx="3023616" cy="457200"/>
          </a:xfrm>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87A32912-5759-1251-BE8C-0FD8C834FDA8}"/>
              </a:ext>
            </a:extLst>
          </p:cNvPr>
          <p:cNvSpPr>
            <a:spLocks noGrp="1"/>
          </p:cNvSpPr>
          <p:nvPr>
            <p:ph type="sldNum" sz="quarter" idx="17"/>
          </p:nvPr>
        </p:nvSpPr>
        <p:spPr>
          <a:xfrm>
            <a:off x="4169665" y="6355080"/>
            <a:ext cx="939712"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613061" y="2194560"/>
            <a:ext cx="4360863" cy="409575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457200"/>
            <a:ext cx="4361688" cy="1527048"/>
          </a:xfrm>
        </p:spPr>
        <p:txBody>
          <a:bodyPr rtlCol="0" anchor="b"/>
          <a:lstStyle/>
          <a:p>
            <a:pPr rtl="0"/>
            <a:r>
              <a:rPr lang="es"/>
              <a:t>Haga clic para modificar el estilo de título del patrón</a:t>
            </a:r>
            <a:endParaRPr lang="en-US"/>
          </a:p>
        </p:txBody>
      </p:sp>
    </p:spTree>
    <p:extLst>
      <p:ext uri="{BB962C8B-B14F-4D97-AF65-F5344CB8AC3E}">
        <p14:creationId xmlns:p14="http://schemas.microsoft.com/office/powerpoint/2010/main" val="3463908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to del contenido 7">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AB6C3A7-8C5F-8AF8-225B-6C7801436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53294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206829" y="234043"/>
            <a:ext cx="6085114" cy="6389914"/>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40C384E9-4DAD-0A23-8382-03C515802C12}"/>
              </a:ext>
            </a:extLst>
          </p:cNvPr>
          <p:cNvSpPr>
            <a:spLocks noGrp="1"/>
          </p:cNvSpPr>
          <p:nvPr>
            <p:ph type="dt" sz="half" idx="15"/>
          </p:nvPr>
        </p:nvSpPr>
        <p:spPr>
          <a:xfrm>
            <a:off x="7094552" y="6355080"/>
            <a:ext cx="624009" cy="457200"/>
          </a:xfrm>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7D87FD27-47D3-C204-BA84-0FCB12695DD6}"/>
              </a:ext>
            </a:extLst>
          </p:cNvPr>
          <p:cNvSpPr>
            <a:spLocks noGrp="1"/>
          </p:cNvSpPr>
          <p:nvPr>
            <p:ph type="ftr" sz="quarter" idx="16"/>
          </p:nvPr>
        </p:nvSpPr>
        <p:spPr>
          <a:xfrm>
            <a:off x="7718562" y="6355080"/>
            <a:ext cx="3274918" cy="457200"/>
          </a:xfrm>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67DDD9B2-CB58-7BA3-CD4C-F2D46308550A}"/>
              </a:ext>
            </a:extLst>
          </p:cNvPr>
          <p:cNvSpPr>
            <a:spLocks noGrp="1"/>
          </p:cNvSpPr>
          <p:nvPr>
            <p:ph type="sldNum" sz="quarter" idx="17"/>
          </p:nvPr>
        </p:nvSpPr>
        <p:spPr>
          <a:xfrm>
            <a:off x="11253215" y="6355080"/>
            <a:ext cx="412603"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FF0220E-48F8-B4D9-19DE-7B457C3C221C}"/>
              </a:ext>
            </a:extLst>
          </p:cNvPr>
          <p:cNvSpPr>
            <a:spLocks noGrp="1"/>
          </p:cNvSpPr>
          <p:nvPr>
            <p:ph sz="quarter" idx="14"/>
          </p:nvPr>
        </p:nvSpPr>
        <p:spPr>
          <a:xfrm>
            <a:off x="7099721" y="1417320"/>
            <a:ext cx="4512601" cy="498348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rtlCol="0" anchor="b"/>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2919078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to del contenido 8">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90C267-E8BA-E190-801F-01F6D90AE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7720" y="0"/>
            <a:ext cx="627428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6275831" y="320040"/>
            <a:ext cx="5578711" cy="6233160"/>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0F16F48E-6F58-BBD9-F92F-F41CFDC5C4E0}"/>
              </a:ext>
            </a:extLst>
          </p:cNvPr>
          <p:cNvSpPr>
            <a:spLocks noGrp="1"/>
          </p:cNvSpPr>
          <p:nvPr>
            <p:ph type="dt" sz="half" idx="15"/>
          </p:nvPr>
        </p:nvSpPr>
        <p:spPr>
          <a:xfrm>
            <a:off x="612648" y="6355080"/>
            <a:ext cx="472440" cy="457200"/>
          </a:xfrm>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65478CC8-5305-BEF9-226E-178D470B9C7E}"/>
              </a:ext>
            </a:extLst>
          </p:cNvPr>
          <p:cNvSpPr>
            <a:spLocks noGrp="1"/>
          </p:cNvSpPr>
          <p:nvPr>
            <p:ph type="ftr" sz="quarter" idx="16"/>
          </p:nvPr>
        </p:nvSpPr>
        <p:spPr>
          <a:xfrm>
            <a:off x="1466864" y="6355080"/>
            <a:ext cx="3137889" cy="457200"/>
          </a:xfrm>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38D3C94C-1FF1-CAA0-7963-B4DAEBB80E76}"/>
              </a:ext>
            </a:extLst>
          </p:cNvPr>
          <p:cNvSpPr>
            <a:spLocks noGrp="1"/>
          </p:cNvSpPr>
          <p:nvPr>
            <p:ph type="sldNum" sz="quarter" idx="17"/>
          </p:nvPr>
        </p:nvSpPr>
        <p:spPr>
          <a:xfrm>
            <a:off x="4681729" y="6355080"/>
            <a:ext cx="890016"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612648" y="1417320"/>
            <a:ext cx="4846320" cy="493776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846320" cy="932688"/>
          </a:xfrm>
        </p:spPr>
        <p:txBody>
          <a:bodyPr rtlCol="0" anchor="b"/>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1655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to del contenido 9">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4ED7B93-A65D-2707-91B8-A1150C7C3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58414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4" y="283029"/>
            <a:ext cx="7064829" cy="6302828"/>
          </a:xfrm>
          <a:blipFill>
            <a:blip r:embed="rId2">
              <a:alphaModFix amt="60000"/>
            </a:blip>
            <a:stretch>
              <a:fillRect/>
            </a:stretch>
          </a:blipFill>
        </p:spPr>
        <p:txBody>
          <a:bodyPr rtlCol="0"/>
          <a:lstStyle/>
          <a:p>
            <a:pPr rtl="0"/>
            <a:r>
              <a:rPr lang="es"/>
              <a:t>Haga clic en el icono para agregar una imagen</a:t>
            </a:r>
          </a:p>
        </p:txBody>
      </p:sp>
      <p:sp>
        <p:nvSpPr>
          <p:cNvPr id="5" name="Marcador de fecha 4">
            <a:extLst>
              <a:ext uri="{FF2B5EF4-FFF2-40B4-BE49-F238E27FC236}">
                <a16:creationId xmlns:a16="http://schemas.microsoft.com/office/drawing/2014/main" id="{B97C2C01-4B2B-2A7F-7F58-2CD830D12147}"/>
              </a:ext>
            </a:extLst>
          </p:cNvPr>
          <p:cNvSpPr>
            <a:spLocks noGrp="1"/>
          </p:cNvSpPr>
          <p:nvPr>
            <p:ph type="dt" sz="half" idx="15"/>
          </p:nvPr>
        </p:nvSpPr>
        <p:spPr>
          <a:xfrm>
            <a:off x="8041344" y="6355080"/>
            <a:ext cx="493054" cy="457200"/>
          </a:xfrm>
        </p:spPr>
        <p:txBody>
          <a:bodyPr rtlCol="0"/>
          <a:lstStyle/>
          <a:p>
            <a:pPr rtl="0"/>
            <a:r>
              <a:rPr lang="es"/>
              <a:t>20XX</a:t>
            </a:r>
            <a:endParaRPr lang="en-US"/>
          </a:p>
        </p:txBody>
      </p:sp>
      <p:sp>
        <p:nvSpPr>
          <p:cNvPr id="6" name="Marcador de pie de página 5">
            <a:extLst>
              <a:ext uri="{FF2B5EF4-FFF2-40B4-BE49-F238E27FC236}">
                <a16:creationId xmlns:a16="http://schemas.microsoft.com/office/drawing/2014/main" id="{05E917B9-F73E-CD11-59A3-BD816DFAE2E7}"/>
              </a:ext>
            </a:extLst>
          </p:cNvPr>
          <p:cNvSpPr>
            <a:spLocks noGrp="1"/>
          </p:cNvSpPr>
          <p:nvPr>
            <p:ph type="ftr" sz="quarter" idx="16"/>
          </p:nvPr>
        </p:nvSpPr>
        <p:spPr>
          <a:xfrm>
            <a:off x="8406385" y="6355080"/>
            <a:ext cx="2682238" cy="457200"/>
          </a:xfrm>
        </p:spPr>
        <p:txBody>
          <a:bodyPr rtlCol="0"/>
          <a:lstStyle/>
          <a:p>
            <a:pPr rtl="0"/>
            <a:r>
              <a:rPr lang="es"/>
              <a:t>Ejemplo de Texto de pie de página</a:t>
            </a:r>
            <a:endParaRPr lang="en-US"/>
          </a:p>
        </p:txBody>
      </p:sp>
      <p:sp>
        <p:nvSpPr>
          <p:cNvPr id="7" name="Marcador de número de diapositiva 6">
            <a:extLst>
              <a:ext uri="{FF2B5EF4-FFF2-40B4-BE49-F238E27FC236}">
                <a16:creationId xmlns:a16="http://schemas.microsoft.com/office/drawing/2014/main" id="{CA194A8F-F439-5C4F-E261-4D0645BD5B2C}"/>
              </a:ext>
            </a:extLst>
          </p:cNvPr>
          <p:cNvSpPr>
            <a:spLocks noGrp="1"/>
          </p:cNvSpPr>
          <p:nvPr>
            <p:ph type="sldNum" sz="quarter" idx="17"/>
          </p:nvPr>
        </p:nvSpPr>
        <p:spPr>
          <a:xfrm>
            <a:off x="11116431" y="6355080"/>
            <a:ext cx="449179"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401568" cy="4136258"/>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046720" y="502920"/>
            <a:ext cx="3401568" cy="1527048"/>
          </a:xfrm>
        </p:spPr>
        <p:txBody>
          <a:bodyPr rtlCol="0" anchor="b">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475990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to del contenido 10">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420DB8C-92F1-7962-0FA5-B67E37C61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1780" y="0"/>
            <a:ext cx="743022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4985323" y="227784"/>
            <a:ext cx="6988963" cy="6402431"/>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8C0BA12E-DFA3-A99A-8239-37C95D4401E7}"/>
              </a:ext>
            </a:extLst>
          </p:cNvPr>
          <p:cNvSpPr>
            <a:spLocks noGrp="1"/>
          </p:cNvSpPr>
          <p:nvPr>
            <p:ph type="dt" sz="half" idx="15"/>
          </p:nvPr>
        </p:nvSpPr>
        <p:spPr>
          <a:xfrm>
            <a:off x="457200" y="6355080"/>
            <a:ext cx="723900" cy="457200"/>
          </a:xfrm>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0D61AEDB-9E6A-FD5E-58CE-60D0B3040D0F}"/>
              </a:ext>
            </a:extLst>
          </p:cNvPr>
          <p:cNvSpPr>
            <a:spLocks noGrp="1"/>
          </p:cNvSpPr>
          <p:nvPr>
            <p:ph type="ftr" sz="quarter" idx="16"/>
          </p:nvPr>
        </p:nvSpPr>
        <p:spPr>
          <a:xfrm>
            <a:off x="852678" y="6355080"/>
            <a:ext cx="2610612" cy="457200"/>
          </a:xfrm>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845C9293-1760-472A-3096-0A503C739B6A}"/>
              </a:ext>
            </a:extLst>
          </p:cNvPr>
          <p:cNvSpPr>
            <a:spLocks noGrp="1"/>
          </p:cNvSpPr>
          <p:nvPr>
            <p:ph type="sldNum" sz="quarter" idx="17"/>
          </p:nvPr>
        </p:nvSpPr>
        <p:spPr>
          <a:xfrm>
            <a:off x="3231809" y="6355080"/>
            <a:ext cx="730759"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747AED59-1A26-9C13-8482-7857E7DEFE52}"/>
              </a:ext>
            </a:extLst>
          </p:cNvPr>
          <p:cNvSpPr>
            <a:spLocks noGrp="1"/>
          </p:cNvSpPr>
          <p:nvPr>
            <p:ph sz="quarter" idx="14"/>
          </p:nvPr>
        </p:nvSpPr>
        <p:spPr>
          <a:xfrm>
            <a:off x="461772" y="2212975"/>
            <a:ext cx="3392424" cy="409575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57200" y="502920"/>
            <a:ext cx="3401568" cy="1527048"/>
          </a:xfrm>
        </p:spPr>
        <p:txBody>
          <a:bodyPr rtlCol="0" anchor="b">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267021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to del contenido 11">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D1DC861-26EE-9DC8-3A76-A88660182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78136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197248"/>
            <a:ext cx="7315200" cy="6443037"/>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1DE03E8A-A8C1-F5A4-7DE7-35377AE353C9}"/>
              </a:ext>
            </a:extLst>
          </p:cNvPr>
          <p:cNvSpPr>
            <a:spLocks noGrp="1"/>
          </p:cNvSpPr>
          <p:nvPr>
            <p:ph type="dt" sz="half" idx="15"/>
          </p:nvPr>
        </p:nvSpPr>
        <p:spPr>
          <a:xfrm>
            <a:off x="8229600" y="6355080"/>
            <a:ext cx="560832" cy="457200"/>
          </a:xfrm>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F36043D8-E3E5-117E-171A-3645895FA26C}"/>
              </a:ext>
            </a:extLst>
          </p:cNvPr>
          <p:cNvSpPr>
            <a:spLocks noGrp="1"/>
          </p:cNvSpPr>
          <p:nvPr>
            <p:ph type="ftr" sz="quarter" idx="16"/>
          </p:nvPr>
        </p:nvSpPr>
        <p:spPr>
          <a:xfrm>
            <a:off x="8738005" y="6355080"/>
            <a:ext cx="2457910" cy="457200"/>
          </a:xfrm>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E996F445-A748-8695-BAC9-F901D24E7A3C}"/>
              </a:ext>
            </a:extLst>
          </p:cNvPr>
          <p:cNvSpPr>
            <a:spLocks noGrp="1"/>
          </p:cNvSpPr>
          <p:nvPr>
            <p:ph type="sldNum" sz="quarter" idx="17"/>
          </p:nvPr>
        </p:nvSpPr>
        <p:spPr>
          <a:xfrm>
            <a:off x="11262511" y="6355080"/>
            <a:ext cx="403308" cy="457200"/>
          </a:xfrm>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6E0D00CE-C191-6DE5-9D82-7EFB59BC3739}"/>
              </a:ext>
            </a:extLst>
          </p:cNvPr>
          <p:cNvSpPr>
            <a:spLocks noGrp="1"/>
          </p:cNvSpPr>
          <p:nvPr>
            <p:ph sz="quarter" idx="14"/>
          </p:nvPr>
        </p:nvSpPr>
        <p:spPr>
          <a:xfrm>
            <a:off x="8229600" y="3154680"/>
            <a:ext cx="3474720" cy="2953512"/>
          </a:xfrm>
        </p:spPr>
        <p:txBody>
          <a:bodyPr rtlCol="0">
            <a:norm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229600" y="1078992"/>
            <a:ext cx="3474720" cy="1942773"/>
          </a:xfrm>
        </p:spPr>
        <p:txBody>
          <a:bodyPr rtlCol="0" anchor="b"/>
          <a:lstStyle/>
          <a:p>
            <a:pPr rtl="0"/>
            <a:r>
              <a:rPr lang="es"/>
              <a:t>Haga clic para modificar el estilo de título del patrón</a:t>
            </a:r>
            <a:endParaRPr lang="en-US"/>
          </a:p>
        </p:txBody>
      </p:sp>
    </p:spTree>
    <p:extLst>
      <p:ext uri="{BB962C8B-B14F-4D97-AF65-F5344CB8AC3E}">
        <p14:creationId xmlns:p14="http://schemas.microsoft.com/office/powerpoint/2010/main" val="2019468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to del contenido 1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48E12A8-D845-3730-8730-284152459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4635132"/>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250370" y="248574"/>
            <a:ext cx="11702143" cy="4105712"/>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6BF2C789-63A5-AA69-4804-B6A20DB098DC}"/>
              </a:ext>
            </a:extLst>
          </p:cNvPr>
          <p:cNvSpPr>
            <a:spLocks noGrp="1"/>
          </p:cNvSpPr>
          <p:nvPr>
            <p:ph type="dt" sz="half" idx="15"/>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AA83353E-FED2-E191-2E18-31DC9539FFE2}"/>
              </a:ext>
            </a:extLst>
          </p:cNvPr>
          <p:cNvSpPr>
            <a:spLocks noGrp="1"/>
          </p:cNvSpPr>
          <p:nvPr>
            <p:ph type="ftr" sz="quarter" idx="16"/>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9345C4C0-C527-3BBE-9E69-7A5CEFDC31CB}"/>
              </a:ext>
            </a:extLst>
          </p:cNvPr>
          <p:cNvSpPr>
            <a:spLocks noGrp="1"/>
          </p:cNvSpPr>
          <p:nvPr>
            <p:ph type="sldNum" sz="quarter" idx="17"/>
          </p:nvPr>
        </p:nvSpPr>
        <p:spPr/>
        <p:txBody>
          <a:bodyPr rtlCol="0"/>
          <a:lstStyle/>
          <a:p>
            <a:pPr rtl="0"/>
            <a:fld id="{CC057153-B650-4DEB-B370-79DDCFDCE934}" type="slidenum">
              <a:rPr lang="en-US" smtClean="0"/>
              <a:pPr rtl="0"/>
              <a:t>‹Nº›</a:t>
            </a:fld>
            <a:endParaRPr lang="en-US"/>
          </a:p>
        </p:txBody>
      </p:sp>
      <p:cxnSp>
        <p:nvCxnSpPr>
          <p:cNvPr id="12" name="Conector recto 11">
            <a:extLst>
              <a:ext uri="{FF2B5EF4-FFF2-40B4-BE49-F238E27FC236}">
                <a16:creationId xmlns:a16="http://schemas.microsoft.com/office/drawing/2014/main" id="{FB5F7866-C7E1-1D4D-BE75-7B3D07470E11}"/>
              </a:ext>
            </a:extLst>
          </p:cNvPr>
          <p:cNvCxnSpPr>
            <a:cxnSpLocks/>
          </p:cNvCxnSpPr>
          <p:nvPr/>
        </p:nvCxnSpPr>
        <p:spPr>
          <a:xfrm rot="16200000" flipH="1">
            <a:off x="4503168" y="5707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Marcador de contenido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370320" cy="1390330"/>
          </a:xfrm>
        </p:spPr>
        <p:txBody>
          <a:bodyPr rtlCol="0">
            <a:noAutofit/>
          </a:bodyPr>
          <a:lstStyle>
            <a:lvl1pPr marL="0" indent="0">
              <a:buFont typeface="Arial" panose="020B0604020202020204" pitchFamily="34" charset="0"/>
              <a:buNone/>
              <a:defRPr sz="18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800"/>
            </a:lvl4pPr>
            <a:lvl5pPr marL="914400" indent="0">
              <a:buFont typeface="Arial" panose="020B0604020202020204" pitchFamily="34" charset="0"/>
              <a:buNone/>
              <a:defRPr sz="18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57200" y="5012267"/>
            <a:ext cx="3739896" cy="1390330"/>
          </a:xfrm>
        </p:spPr>
        <p:txBody>
          <a:bodyPr rtlCol="0" anchor="t">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2189941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to de contenido 13">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7897020-BCF8-DB10-5007-FCB38B650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77827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457200"/>
            <a:ext cx="11274552" cy="2880360"/>
          </a:xfrm>
          <a:blipFill>
            <a:blip r:embed="rId2">
              <a:alphaModFix amt="60000"/>
            </a:blip>
            <a:stretch>
              <a:fillRect/>
            </a:stretch>
          </a:blipFill>
        </p:spPr>
        <p:txBody>
          <a:bodyPr rtlCol="0"/>
          <a:lstStyle/>
          <a:p>
            <a:pPr rtl="0"/>
            <a:r>
              <a:rPr lang="es"/>
              <a:t>Haga clic en el icono para agregar una imagen</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24/2/2025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‹Nº›</a:t>
            </a:fld>
            <a:endParaRPr lang="en-US"/>
          </a:p>
        </p:txBody>
      </p:sp>
      <p:cxnSp>
        <p:nvCxnSpPr>
          <p:cNvPr id="9" name="Conector recto 8">
            <a:extLst>
              <a:ext uri="{FF2B5EF4-FFF2-40B4-BE49-F238E27FC236}">
                <a16:creationId xmlns:a16="http://schemas.microsoft.com/office/drawing/2014/main" id="{EFF8C7A0-4963-CA94-185C-D49CCE2FEC99}"/>
              </a:ext>
            </a:extLst>
          </p:cNvPr>
          <p:cNvCxnSpPr>
            <a:cxnSpLocks/>
          </p:cNvCxnSpPr>
          <p:nvPr userDrawn="1"/>
        </p:nvCxnSpPr>
        <p:spPr>
          <a:xfrm rot="16200000" flipH="1">
            <a:off x="3417318" y="51740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Marcador de contenido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41920" cy="2240280"/>
          </a:xfrm>
        </p:spPr>
        <p:txBody>
          <a:bodyPr rtlCol="0">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57200" y="4162318"/>
            <a:ext cx="2953618" cy="1892808"/>
          </a:xfrm>
        </p:spPr>
        <p:txBody>
          <a:bodyPr rtlCol="0" anchor="t">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415661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ítulo 3">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7F2EA6EE-583B-9CB1-ED38-C8C155E0E28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 name="Grupo 4">
              <a:extLst>
                <a:ext uri="{FF2B5EF4-FFF2-40B4-BE49-F238E27FC236}">
                  <a16:creationId xmlns:a16="http://schemas.microsoft.com/office/drawing/2014/main" id="{24D2A0AA-2FC3-2E73-2AD8-EE703CB19D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09" name="Forma libre 64">
                <a:extLst>
                  <a:ext uri="{FF2B5EF4-FFF2-40B4-BE49-F238E27FC236}">
                    <a16:creationId xmlns:a16="http://schemas.microsoft.com/office/drawing/2014/main" id="{4331904F-F6B2-F60E-62DD-98E499329F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0" name="Forma libre 81">
                <a:extLst>
                  <a:ext uri="{FF2B5EF4-FFF2-40B4-BE49-F238E27FC236}">
                    <a16:creationId xmlns:a16="http://schemas.microsoft.com/office/drawing/2014/main" id="{CA31659A-9E79-2F24-79B3-10DC666EAD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1" name="Forma libre 61">
                <a:extLst>
                  <a:ext uri="{FF2B5EF4-FFF2-40B4-BE49-F238E27FC236}">
                    <a16:creationId xmlns:a16="http://schemas.microsoft.com/office/drawing/2014/main" id="{A3C27673-9CDE-753E-28D3-C15171A4BD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2" name="Forma libre 78">
                <a:extLst>
                  <a:ext uri="{FF2B5EF4-FFF2-40B4-BE49-F238E27FC236}">
                    <a16:creationId xmlns:a16="http://schemas.microsoft.com/office/drawing/2014/main" id="{6B120809-D1AA-FF6F-BB07-2D898730A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3" name="Forma libre 84">
                <a:extLst>
                  <a:ext uri="{FF2B5EF4-FFF2-40B4-BE49-F238E27FC236}">
                    <a16:creationId xmlns:a16="http://schemas.microsoft.com/office/drawing/2014/main" id="{C74C572C-D182-8024-74C7-A3DCCFCA70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4" name="Forma libre 87">
                <a:extLst>
                  <a:ext uri="{FF2B5EF4-FFF2-40B4-BE49-F238E27FC236}">
                    <a16:creationId xmlns:a16="http://schemas.microsoft.com/office/drawing/2014/main" id="{E49BABEE-ADFA-6C29-DC65-86B3432BF1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5" name="Forma libre 60">
                <a:extLst>
                  <a:ext uri="{FF2B5EF4-FFF2-40B4-BE49-F238E27FC236}">
                    <a16:creationId xmlns:a16="http://schemas.microsoft.com/office/drawing/2014/main" id="{D8862DC5-C8D1-ABBC-9A31-02EA600B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6" name="Forma libre 59">
                <a:extLst>
                  <a:ext uri="{FF2B5EF4-FFF2-40B4-BE49-F238E27FC236}">
                    <a16:creationId xmlns:a16="http://schemas.microsoft.com/office/drawing/2014/main" id="{76C1BBB5-9D90-97BE-5762-6532F9A65C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7" name="Forma libre 62">
                <a:extLst>
                  <a:ext uri="{FF2B5EF4-FFF2-40B4-BE49-F238E27FC236}">
                    <a16:creationId xmlns:a16="http://schemas.microsoft.com/office/drawing/2014/main" id="{D12D760B-A163-4768-6ACB-7592FD80E3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8" name="Forma libre 65">
                <a:extLst>
                  <a:ext uri="{FF2B5EF4-FFF2-40B4-BE49-F238E27FC236}">
                    <a16:creationId xmlns:a16="http://schemas.microsoft.com/office/drawing/2014/main" id="{1443DC88-3D62-DE22-9118-C4AF66276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9" name="Forma libre 79">
                <a:extLst>
                  <a:ext uri="{FF2B5EF4-FFF2-40B4-BE49-F238E27FC236}">
                    <a16:creationId xmlns:a16="http://schemas.microsoft.com/office/drawing/2014/main" id="{84BEFE0C-3E59-AC68-A178-5B0FAA9650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0" name="Forma libre 82">
                <a:extLst>
                  <a:ext uri="{FF2B5EF4-FFF2-40B4-BE49-F238E27FC236}">
                    <a16:creationId xmlns:a16="http://schemas.microsoft.com/office/drawing/2014/main" id="{43738054-ECB0-225A-2EE4-AB6FF92D83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1" name="Forma libre 85">
                <a:extLst>
                  <a:ext uri="{FF2B5EF4-FFF2-40B4-BE49-F238E27FC236}">
                    <a16:creationId xmlns:a16="http://schemas.microsoft.com/office/drawing/2014/main" id="{0064E701-83A2-9FAE-C5F0-B05384CB4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2" name="Forma libre 88">
                <a:extLst>
                  <a:ext uri="{FF2B5EF4-FFF2-40B4-BE49-F238E27FC236}">
                    <a16:creationId xmlns:a16="http://schemas.microsoft.com/office/drawing/2014/main" id="{CEDC6506-A8B7-9564-6DD6-6BFF0CD1B4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123" name="Grupo 122">
                <a:extLst>
                  <a:ext uri="{FF2B5EF4-FFF2-40B4-BE49-F238E27FC236}">
                    <a16:creationId xmlns:a16="http://schemas.microsoft.com/office/drawing/2014/main" id="{6D7969DC-C326-3F5B-7135-66C6127097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ínea 63">
                  <a:extLst>
                    <a:ext uri="{FF2B5EF4-FFF2-40B4-BE49-F238E27FC236}">
                      <a16:creationId xmlns:a16="http://schemas.microsoft.com/office/drawing/2014/main" id="{7A26AD15-46BA-A950-71C7-77B5A9462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5" name="Línea 66">
                  <a:extLst>
                    <a:ext uri="{FF2B5EF4-FFF2-40B4-BE49-F238E27FC236}">
                      <a16:creationId xmlns:a16="http://schemas.microsoft.com/office/drawing/2014/main" id="{67AD311D-CAA4-01BD-DCB1-F3E520637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6" name="Línea 67">
                  <a:extLst>
                    <a:ext uri="{FF2B5EF4-FFF2-40B4-BE49-F238E27FC236}">
                      <a16:creationId xmlns:a16="http://schemas.microsoft.com/office/drawing/2014/main" id="{F0FA478C-34ED-B03C-460E-7635C31B4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7" name="Línea 80">
                  <a:extLst>
                    <a:ext uri="{FF2B5EF4-FFF2-40B4-BE49-F238E27FC236}">
                      <a16:creationId xmlns:a16="http://schemas.microsoft.com/office/drawing/2014/main" id="{E4906E5C-7CBA-0F2A-C536-8ADE7227F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8" name="Línea 83">
                  <a:extLst>
                    <a:ext uri="{FF2B5EF4-FFF2-40B4-BE49-F238E27FC236}">
                      <a16:creationId xmlns:a16="http://schemas.microsoft.com/office/drawing/2014/main" id="{C97D58EA-A981-B3E4-301C-BF8AC2EAFE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9" name="Línea 86">
                  <a:extLst>
                    <a:ext uri="{FF2B5EF4-FFF2-40B4-BE49-F238E27FC236}">
                      <a16:creationId xmlns:a16="http://schemas.microsoft.com/office/drawing/2014/main" id="{08DBCA62-D06F-EDEF-06A1-75C9F3A10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30" name="Línea 89">
                  <a:extLst>
                    <a:ext uri="{FF2B5EF4-FFF2-40B4-BE49-F238E27FC236}">
                      <a16:creationId xmlns:a16="http://schemas.microsoft.com/office/drawing/2014/main" id="{06032994-E77B-11A6-A7DB-F0C078DF03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6" name="Grupo 5">
              <a:extLst>
                <a:ext uri="{FF2B5EF4-FFF2-40B4-BE49-F238E27FC236}">
                  <a16:creationId xmlns:a16="http://schemas.microsoft.com/office/drawing/2014/main" id="{8B14A183-6F74-E90F-31AE-B35BA19C69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01" name="Grupo 100">
                <a:extLst>
                  <a:ext uri="{FF2B5EF4-FFF2-40B4-BE49-F238E27FC236}">
                    <a16:creationId xmlns:a16="http://schemas.microsoft.com/office/drawing/2014/main" id="{0BF97D4E-D91C-5FC3-5E31-D46860BA94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5" name="Conector recto 104">
                  <a:extLst>
                    <a:ext uri="{FF2B5EF4-FFF2-40B4-BE49-F238E27FC236}">
                      <a16:creationId xmlns:a16="http://schemas.microsoft.com/office/drawing/2014/main" id="{D1FC6DBA-D4EB-D839-0D43-8CC49516547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165380AC-A9ED-77C8-87CB-EC7EDC77373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7" name="Rectángulo 30">
                  <a:extLst>
                    <a:ext uri="{FF2B5EF4-FFF2-40B4-BE49-F238E27FC236}">
                      <a16:creationId xmlns:a16="http://schemas.microsoft.com/office/drawing/2014/main" id="{4A057B86-28DB-459D-CB0E-17A8D2353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08" name="Rectángulo 30">
                  <a:extLst>
                    <a:ext uri="{FF2B5EF4-FFF2-40B4-BE49-F238E27FC236}">
                      <a16:creationId xmlns:a16="http://schemas.microsoft.com/office/drawing/2014/main" id="{B88AD41D-07C8-86F5-7BF5-94C790D160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02" name="Grupo 101">
                <a:extLst>
                  <a:ext uri="{FF2B5EF4-FFF2-40B4-BE49-F238E27FC236}">
                    <a16:creationId xmlns:a16="http://schemas.microsoft.com/office/drawing/2014/main" id="{77FD4F43-427D-12C8-0E17-3840E97A338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3" name="Forma libre: Forma 31">
                  <a:extLst>
                    <a:ext uri="{FF2B5EF4-FFF2-40B4-BE49-F238E27FC236}">
                      <a16:creationId xmlns:a16="http://schemas.microsoft.com/office/drawing/2014/main" id="{52C20785-7856-8DC3-B634-39856BBC7E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04" name="Forma libre: Forma 32">
                  <a:extLst>
                    <a:ext uri="{FF2B5EF4-FFF2-40B4-BE49-F238E27FC236}">
                      <a16:creationId xmlns:a16="http://schemas.microsoft.com/office/drawing/2014/main" id="{81440AE1-2191-A55D-E304-5C4E7A6FD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7" name="Grupo 6">
              <a:extLst>
                <a:ext uri="{FF2B5EF4-FFF2-40B4-BE49-F238E27FC236}">
                  <a16:creationId xmlns:a16="http://schemas.microsoft.com/office/drawing/2014/main" id="{65A6EDC0-7A42-50B6-0B6A-FC6B5CCF89F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8" name="Grupo 7">
                <a:extLst>
                  <a:ext uri="{FF2B5EF4-FFF2-40B4-BE49-F238E27FC236}">
                    <a16:creationId xmlns:a16="http://schemas.microsoft.com/office/drawing/2014/main" id="{3B5DB4F3-2A6D-D89F-2C1B-AAC2545353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3" name="Forma libre 68">
                  <a:extLst>
                    <a:ext uri="{FF2B5EF4-FFF2-40B4-BE49-F238E27FC236}">
                      <a16:creationId xmlns:a16="http://schemas.microsoft.com/office/drawing/2014/main" id="{9DE85A21-2E89-D47D-6084-5F3E42D26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Forma libre 69">
                  <a:extLst>
                    <a:ext uri="{FF2B5EF4-FFF2-40B4-BE49-F238E27FC236}">
                      <a16:creationId xmlns:a16="http://schemas.microsoft.com/office/drawing/2014/main" id="{E5CC6B9E-961A-8F0A-4B21-3EDC567B7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00" name="Línea 70">
                  <a:extLst>
                    <a:ext uri="{FF2B5EF4-FFF2-40B4-BE49-F238E27FC236}">
                      <a16:creationId xmlns:a16="http://schemas.microsoft.com/office/drawing/2014/main" id="{4D8CDF78-7A5A-8540-8D00-07C8963EB7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9" name="Grupo 8">
                <a:extLst>
                  <a:ext uri="{FF2B5EF4-FFF2-40B4-BE49-F238E27FC236}">
                    <a16:creationId xmlns:a16="http://schemas.microsoft.com/office/drawing/2014/main" id="{1F4A7F54-1649-09B5-B530-1E870B6A85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 name="Forma libre 68">
                  <a:extLst>
                    <a:ext uri="{FF2B5EF4-FFF2-40B4-BE49-F238E27FC236}">
                      <a16:creationId xmlns:a16="http://schemas.microsoft.com/office/drawing/2014/main" id="{830610D3-1CEE-5BD2-6DA8-CCF29709AD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 name="Forma libre 69">
                  <a:extLst>
                    <a:ext uri="{FF2B5EF4-FFF2-40B4-BE49-F238E27FC236}">
                      <a16:creationId xmlns:a16="http://schemas.microsoft.com/office/drawing/2014/main" id="{019674EC-148D-A2DB-6D76-682679AEC6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 name="Línea 70">
                  <a:extLst>
                    <a:ext uri="{FF2B5EF4-FFF2-40B4-BE49-F238E27FC236}">
                      <a16:creationId xmlns:a16="http://schemas.microsoft.com/office/drawing/2014/main" id="{9359613E-31DC-1391-7C73-C028F5EDD3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grpSp>
        <p:nvGrpSpPr>
          <p:cNvPr id="131" name="Grupo 130">
            <a:extLst>
              <a:ext uri="{FF2B5EF4-FFF2-40B4-BE49-F238E27FC236}">
                <a16:creationId xmlns:a16="http://schemas.microsoft.com/office/drawing/2014/main" id="{3946478E-FC4D-66E4-1926-E74FB0809178}"/>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132" name="Grupo 131">
              <a:extLst>
                <a:ext uri="{FF2B5EF4-FFF2-40B4-BE49-F238E27FC236}">
                  <a16:creationId xmlns:a16="http://schemas.microsoft.com/office/drawing/2014/main" id="{1D60F00F-314A-856A-E9D9-6067684C27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51" name="Forma libre 64">
                <a:extLst>
                  <a:ext uri="{FF2B5EF4-FFF2-40B4-BE49-F238E27FC236}">
                    <a16:creationId xmlns:a16="http://schemas.microsoft.com/office/drawing/2014/main" id="{EEFB2243-A614-B80C-B955-D0D5FFDA7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2" name="Forma libre 81">
                <a:extLst>
                  <a:ext uri="{FF2B5EF4-FFF2-40B4-BE49-F238E27FC236}">
                    <a16:creationId xmlns:a16="http://schemas.microsoft.com/office/drawing/2014/main" id="{096B6BFF-3AC9-463C-CC65-558294EE22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3" name="Forma libre 61">
                <a:extLst>
                  <a:ext uri="{FF2B5EF4-FFF2-40B4-BE49-F238E27FC236}">
                    <a16:creationId xmlns:a16="http://schemas.microsoft.com/office/drawing/2014/main" id="{F5BCA2A8-B3F7-5696-8D09-8B8FF70570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4" name="Forma libre 78">
                <a:extLst>
                  <a:ext uri="{FF2B5EF4-FFF2-40B4-BE49-F238E27FC236}">
                    <a16:creationId xmlns:a16="http://schemas.microsoft.com/office/drawing/2014/main" id="{996156F6-87AD-1B4A-A47F-B0F0F8C1C4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5" name="Forma libre 84">
                <a:extLst>
                  <a:ext uri="{FF2B5EF4-FFF2-40B4-BE49-F238E27FC236}">
                    <a16:creationId xmlns:a16="http://schemas.microsoft.com/office/drawing/2014/main" id="{C44246DF-9D6A-125B-85A6-8DEE4C19E2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6" name="Forma libre 87">
                <a:extLst>
                  <a:ext uri="{FF2B5EF4-FFF2-40B4-BE49-F238E27FC236}">
                    <a16:creationId xmlns:a16="http://schemas.microsoft.com/office/drawing/2014/main" id="{3F161EC5-D40C-68DF-7A82-85AC0B2EA3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7" name="Forma libre 60">
                <a:extLst>
                  <a:ext uri="{FF2B5EF4-FFF2-40B4-BE49-F238E27FC236}">
                    <a16:creationId xmlns:a16="http://schemas.microsoft.com/office/drawing/2014/main" id="{E829B76D-EE03-4045-0413-F2DDF6E458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8" name="Forma libre 59">
                <a:extLst>
                  <a:ext uri="{FF2B5EF4-FFF2-40B4-BE49-F238E27FC236}">
                    <a16:creationId xmlns:a16="http://schemas.microsoft.com/office/drawing/2014/main" id="{4110166E-2491-A655-6879-2C149957A4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9" name="Forma libre 62">
                <a:extLst>
                  <a:ext uri="{FF2B5EF4-FFF2-40B4-BE49-F238E27FC236}">
                    <a16:creationId xmlns:a16="http://schemas.microsoft.com/office/drawing/2014/main" id="{797E181A-2633-1987-A6A6-9F4FF73C0C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0" name="Forma libre 65">
                <a:extLst>
                  <a:ext uri="{FF2B5EF4-FFF2-40B4-BE49-F238E27FC236}">
                    <a16:creationId xmlns:a16="http://schemas.microsoft.com/office/drawing/2014/main" id="{DE4F1B65-F266-5FC5-01C7-95E6AEB897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1" name="Forma libre 79">
                <a:extLst>
                  <a:ext uri="{FF2B5EF4-FFF2-40B4-BE49-F238E27FC236}">
                    <a16:creationId xmlns:a16="http://schemas.microsoft.com/office/drawing/2014/main" id="{E6756D0B-82C1-03ED-8CBE-BC5C6C69CA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2" name="Forma libre 82">
                <a:extLst>
                  <a:ext uri="{FF2B5EF4-FFF2-40B4-BE49-F238E27FC236}">
                    <a16:creationId xmlns:a16="http://schemas.microsoft.com/office/drawing/2014/main" id="{EFE48CE2-1346-3D9A-94B4-F5163CFE0F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3" name="Forma libre 85">
                <a:extLst>
                  <a:ext uri="{FF2B5EF4-FFF2-40B4-BE49-F238E27FC236}">
                    <a16:creationId xmlns:a16="http://schemas.microsoft.com/office/drawing/2014/main" id="{50EBE132-F118-4795-6DAB-BB5124CFD1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4" name="Forma libre 88">
                <a:extLst>
                  <a:ext uri="{FF2B5EF4-FFF2-40B4-BE49-F238E27FC236}">
                    <a16:creationId xmlns:a16="http://schemas.microsoft.com/office/drawing/2014/main" id="{4116EA0C-6286-94AB-D7B1-E70EBCE7D5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165" name="Grupo 164">
                <a:extLst>
                  <a:ext uri="{FF2B5EF4-FFF2-40B4-BE49-F238E27FC236}">
                    <a16:creationId xmlns:a16="http://schemas.microsoft.com/office/drawing/2014/main" id="{DB68DB1A-8688-C1F9-D548-F4B2C4EF2C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6" name="Línea 63">
                  <a:extLst>
                    <a:ext uri="{FF2B5EF4-FFF2-40B4-BE49-F238E27FC236}">
                      <a16:creationId xmlns:a16="http://schemas.microsoft.com/office/drawing/2014/main" id="{844587EA-6D48-3080-73F2-4D0BD8B3EA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7" name="Línea 66">
                  <a:extLst>
                    <a:ext uri="{FF2B5EF4-FFF2-40B4-BE49-F238E27FC236}">
                      <a16:creationId xmlns:a16="http://schemas.microsoft.com/office/drawing/2014/main" id="{DC2986B4-6FB3-733A-C32F-8A25A6A61B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8" name="Línea 67">
                  <a:extLst>
                    <a:ext uri="{FF2B5EF4-FFF2-40B4-BE49-F238E27FC236}">
                      <a16:creationId xmlns:a16="http://schemas.microsoft.com/office/drawing/2014/main" id="{74CBA34B-5B4E-1893-7F95-C719EB9F2A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9" name="Línea 80">
                  <a:extLst>
                    <a:ext uri="{FF2B5EF4-FFF2-40B4-BE49-F238E27FC236}">
                      <a16:creationId xmlns:a16="http://schemas.microsoft.com/office/drawing/2014/main" id="{EBB9AF3B-99F7-1CD2-B6FC-3832E31034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70" name="Línea 83">
                  <a:extLst>
                    <a:ext uri="{FF2B5EF4-FFF2-40B4-BE49-F238E27FC236}">
                      <a16:creationId xmlns:a16="http://schemas.microsoft.com/office/drawing/2014/main" id="{6BC9DC96-72AE-FC31-DCAE-AC9D9D851E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71" name="Línea 86">
                  <a:extLst>
                    <a:ext uri="{FF2B5EF4-FFF2-40B4-BE49-F238E27FC236}">
                      <a16:creationId xmlns:a16="http://schemas.microsoft.com/office/drawing/2014/main" id="{ECA69BCC-FD73-270A-801C-2C75871E16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72" name="Línea 89">
                  <a:extLst>
                    <a:ext uri="{FF2B5EF4-FFF2-40B4-BE49-F238E27FC236}">
                      <a16:creationId xmlns:a16="http://schemas.microsoft.com/office/drawing/2014/main" id="{B6E2338A-38B0-B990-0E5E-BBFC3555D9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133" name="Grupo 132">
              <a:extLst>
                <a:ext uri="{FF2B5EF4-FFF2-40B4-BE49-F238E27FC236}">
                  <a16:creationId xmlns:a16="http://schemas.microsoft.com/office/drawing/2014/main" id="{FE17FF2C-4E8C-DCC0-047C-72850556294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43" name="Grupo 142">
                <a:extLst>
                  <a:ext uri="{FF2B5EF4-FFF2-40B4-BE49-F238E27FC236}">
                    <a16:creationId xmlns:a16="http://schemas.microsoft.com/office/drawing/2014/main" id="{B9838957-E766-2286-F0E0-E8AA64CF82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7" name="Conector recto 146">
                  <a:extLst>
                    <a:ext uri="{FF2B5EF4-FFF2-40B4-BE49-F238E27FC236}">
                      <a16:creationId xmlns:a16="http://schemas.microsoft.com/office/drawing/2014/main" id="{6004B92B-95CD-6CB7-1293-CA5AEFF1FF1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8" name="Conector recto 147">
                  <a:extLst>
                    <a:ext uri="{FF2B5EF4-FFF2-40B4-BE49-F238E27FC236}">
                      <a16:creationId xmlns:a16="http://schemas.microsoft.com/office/drawing/2014/main" id="{465ED323-24D6-AF71-2276-B69E499F1BC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9" name="Rectángulo 30">
                  <a:extLst>
                    <a:ext uri="{FF2B5EF4-FFF2-40B4-BE49-F238E27FC236}">
                      <a16:creationId xmlns:a16="http://schemas.microsoft.com/office/drawing/2014/main" id="{7AB49ECD-07D1-906C-28BA-1F05904E2D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0" name="Rectángulo 30">
                  <a:extLst>
                    <a:ext uri="{FF2B5EF4-FFF2-40B4-BE49-F238E27FC236}">
                      <a16:creationId xmlns:a16="http://schemas.microsoft.com/office/drawing/2014/main" id="{553F1C08-09C1-09DC-DE9F-6744606EBA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44" name="Grupo 143">
                <a:extLst>
                  <a:ext uri="{FF2B5EF4-FFF2-40B4-BE49-F238E27FC236}">
                    <a16:creationId xmlns:a16="http://schemas.microsoft.com/office/drawing/2014/main" id="{2E9293D8-3769-FF38-84B1-27DB4537DC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5" name="Forma libre: Forma 73">
                  <a:extLst>
                    <a:ext uri="{FF2B5EF4-FFF2-40B4-BE49-F238E27FC236}">
                      <a16:creationId xmlns:a16="http://schemas.microsoft.com/office/drawing/2014/main" id="{27277C88-78C8-3D7B-2052-2C25C90B5F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46" name="Forma libre: Forma 74">
                  <a:extLst>
                    <a:ext uri="{FF2B5EF4-FFF2-40B4-BE49-F238E27FC236}">
                      <a16:creationId xmlns:a16="http://schemas.microsoft.com/office/drawing/2014/main" id="{A03A0507-C0B1-3923-F407-64C405A1EE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134" name="Grupo 133">
              <a:extLst>
                <a:ext uri="{FF2B5EF4-FFF2-40B4-BE49-F238E27FC236}">
                  <a16:creationId xmlns:a16="http://schemas.microsoft.com/office/drawing/2014/main" id="{A83717D6-6455-C96D-C84D-4DD40D033B0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35" name="Grupo 134">
                <a:extLst>
                  <a:ext uri="{FF2B5EF4-FFF2-40B4-BE49-F238E27FC236}">
                    <a16:creationId xmlns:a16="http://schemas.microsoft.com/office/drawing/2014/main" id="{21B31963-9DBB-A1AE-5A1A-1452346EDE9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0" name="Forma libre 139">
                  <a:extLst>
                    <a:ext uri="{FF2B5EF4-FFF2-40B4-BE49-F238E27FC236}">
                      <a16:creationId xmlns:a16="http://schemas.microsoft.com/office/drawing/2014/main" id="{57F78BA3-3C6D-8527-6C85-ED4256904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1" name="Forma libre 140">
                  <a:extLst>
                    <a:ext uri="{FF2B5EF4-FFF2-40B4-BE49-F238E27FC236}">
                      <a16:creationId xmlns:a16="http://schemas.microsoft.com/office/drawing/2014/main" id="{456098A8-1060-236A-C045-A611747D1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2" name="Línea 70">
                  <a:extLst>
                    <a:ext uri="{FF2B5EF4-FFF2-40B4-BE49-F238E27FC236}">
                      <a16:creationId xmlns:a16="http://schemas.microsoft.com/office/drawing/2014/main" id="{1C2D33BD-7FD1-294B-C535-96CD85DC15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36" name="Grupo 135">
                <a:extLst>
                  <a:ext uri="{FF2B5EF4-FFF2-40B4-BE49-F238E27FC236}">
                    <a16:creationId xmlns:a16="http://schemas.microsoft.com/office/drawing/2014/main" id="{E53D121D-AF5C-0FF1-C315-E1BF2A4B74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7" name="Forma libre 68">
                  <a:extLst>
                    <a:ext uri="{FF2B5EF4-FFF2-40B4-BE49-F238E27FC236}">
                      <a16:creationId xmlns:a16="http://schemas.microsoft.com/office/drawing/2014/main" id="{09CA641D-FF7D-A8A7-1CB3-54C7EAA3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8" name="Forma libre 69">
                  <a:extLst>
                    <a:ext uri="{FF2B5EF4-FFF2-40B4-BE49-F238E27FC236}">
                      <a16:creationId xmlns:a16="http://schemas.microsoft.com/office/drawing/2014/main" id="{46F838EF-F6A4-4AAF-A6C2-14960D5010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9" name="Línea 70">
                  <a:extLst>
                    <a:ext uri="{FF2B5EF4-FFF2-40B4-BE49-F238E27FC236}">
                      <a16:creationId xmlns:a16="http://schemas.microsoft.com/office/drawing/2014/main" id="{76814A78-39E8-6256-E17E-48050A16E2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cxnSp>
        <p:nvCxnSpPr>
          <p:cNvPr id="173" name="Conector recto 172">
            <a:extLst>
              <a:ext uri="{FF2B5EF4-FFF2-40B4-BE49-F238E27FC236}">
                <a16:creationId xmlns:a16="http://schemas.microsoft.com/office/drawing/2014/main" id="{E369360A-8DA6-B37A-CF0E-7DF617B2715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347189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3215640" y="1796175"/>
            <a:ext cx="5760720" cy="1414091"/>
          </a:xfrm>
        </p:spPr>
        <p:txBody>
          <a:bodyPr rtlCol="0" anchor="b"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2621280" y="3689939"/>
            <a:ext cx="6949440" cy="2790825"/>
          </a:xfrm>
        </p:spPr>
        <p:txBody>
          <a:bodyPr rtlCol="0" anchor="t" anchorCtr="0">
            <a:normAutofit/>
          </a:bodyPr>
          <a:lstStyle>
            <a:lvl1pPr algn="ctr">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32943528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to del contenido 14">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D96D1AEC-51B3-9FC8-27B9-1A441AB4A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063240"/>
            <a:ext cx="12188952" cy="379476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3520440"/>
            <a:ext cx="11274552" cy="2880360"/>
          </a:xfrm>
          <a:blipFill>
            <a:blip r:embed="rId2">
              <a:alphaModFix amt="60000"/>
            </a:blip>
            <a:stretch>
              <a:fillRect/>
            </a:stretch>
          </a:blipFill>
        </p:spPr>
        <p:txBody>
          <a:bodyPr rtlCol="0"/>
          <a:lstStyle/>
          <a:p>
            <a:pPr rtl="0"/>
            <a:r>
              <a:rPr lang="es"/>
              <a:t>Haga clic en el icono para agregar una imagen</a:t>
            </a:r>
          </a:p>
        </p:txBody>
      </p:sp>
      <p:sp>
        <p:nvSpPr>
          <p:cNvPr id="5" name="Marcador de fecha 4">
            <a:extLst>
              <a:ext uri="{FF2B5EF4-FFF2-40B4-BE49-F238E27FC236}">
                <a16:creationId xmlns:a16="http://schemas.microsoft.com/office/drawing/2014/main" id="{897D0B7E-1A60-DA52-6965-92412B1C2F9F}"/>
              </a:ext>
            </a:extLst>
          </p:cNvPr>
          <p:cNvSpPr>
            <a:spLocks noGrp="1"/>
          </p:cNvSpPr>
          <p:nvPr>
            <p:ph type="dt" sz="half" idx="10"/>
          </p:nvPr>
        </p:nvSpPr>
        <p:spPr>
          <a:xfrm>
            <a:off x="365760" y="59778"/>
            <a:ext cx="3494314" cy="365125"/>
          </a:xfrm>
        </p:spPr>
        <p:txBody>
          <a:bodyPr rtlCol="0"/>
          <a:lstStyle/>
          <a:p>
            <a:pPr rtl="0"/>
            <a:r>
              <a:rPr lang="en-US"/>
              <a:t>24/2/2025</a:t>
            </a:r>
          </a:p>
        </p:txBody>
      </p:sp>
      <p:sp>
        <p:nvSpPr>
          <p:cNvPr id="6" name="Marcador de pie de página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rtlCol="0"/>
          <a:lstStyle/>
          <a:p>
            <a:pPr rtl="0"/>
            <a:r>
              <a:rPr lang="es"/>
              <a:t>Ejemplo de Texto de pie de página</a:t>
            </a:r>
          </a:p>
        </p:txBody>
      </p:sp>
      <p:sp>
        <p:nvSpPr>
          <p:cNvPr id="7" name="Marcador de número de diapositiva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rtlCol="0"/>
          <a:lstStyle/>
          <a:p>
            <a:pPr rtl="0"/>
            <a:fld id="{CC057153-B650-4DEB-B370-79DDCFDCE934}" type="slidenum">
              <a:rPr lang="en-US" smtClean="0"/>
              <a:t>‹Nº›</a:t>
            </a:fld>
            <a:endParaRPr lang="en-US"/>
          </a:p>
        </p:txBody>
      </p:sp>
      <p:cxnSp>
        <p:nvCxnSpPr>
          <p:cNvPr id="3" name="Conector recto 2">
            <a:extLst>
              <a:ext uri="{FF2B5EF4-FFF2-40B4-BE49-F238E27FC236}">
                <a16:creationId xmlns:a16="http://schemas.microsoft.com/office/drawing/2014/main" id="{4D94CBCF-A933-CF27-CF1D-79FAEAC3CC93}"/>
              </a:ext>
            </a:extLst>
          </p:cNvPr>
          <p:cNvCxnSpPr>
            <a:cxnSpLocks/>
          </p:cNvCxnSpPr>
          <p:nvPr/>
        </p:nvCxnSpPr>
        <p:spPr>
          <a:xfrm rot="16200000" flipH="1">
            <a:off x="3417318" y="1516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Marcador de contenido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41920" cy="2240280"/>
          </a:xfrm>
        </p:spPr>
        <p:txBody>
          <a:bodyPr rtlCol="0">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57200" y="561425"/>
            <a:ext cx="2953618" cy="1892808"/>
          </a:xfrm>
        </p:spPr>
        <p:txBody>
          <a:bodyPr rtlCol="0" anchor="t">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728160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to del contenido 15">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C0A7ADA-6DDB-615E-48EB-949B0F168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1" y="1828800"/>
            <a:ext cx="6446521" cy="44256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841246" y="2119231"/>
            <a:ext cx="5940554" cy="3878798"/>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D88569A4-CD57-DE0E-989A-46904C4A8BD5}"/>
              </a:ext>
            </a:extLst>
          </p:cNvPr>
          <p:cNvSpPr>
            <a:spLocks noGrp="1"/>
          </p:cNvSpPr>
          <p:nvPr>
            <p:ph type="dt" sz="half" idx="15"/>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4AFA4BAD-8236-627C-D9C6-1A43338B156B}"/>
              </a:ext>
            </a:extLst>
          </p:cNvPr>
          <p:cNvSpPr>
            <a:spLocks noGrp="1"/>
          </p:cNvSpPr>
          <p:nvPr>
            <p:ph type="ftr" sz="quarter" idx="16"/>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0656E035-9846-E7A8-2534-940C5FE6CA97}"/>
              </a:ext>
            </a:extLst>
          </p:cNvPr>
          <p:cNvSpPr>
            <a:spLocks noGrp="1"/>
          </p:cNvSpPr>
          <p:nvPr>
            <p:ph type="sldNum" sz="quarter" idx="17"/>
          </p:nvPr>
        </p:nvSpPr>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rtlCol="0" anchor="ctr"/>
          <a:lstStyle/>
          <a:p>
            <a:pPr rtl="0"/>
            <a:r>
              <a:rPr lang="es"/>
              <a:t>Haga clic para modificar el estilo de título del patrón</a:t>
            </a:r>
          </a:p>
        </p:txBody>
      </p:sp>
    </p:spTree>
    <p:extLst>
      <p:ext uri="{BB962C8B-B14F-4D97-AF65-F5344CB8AC3E}">
        <p14:creationId xmlns:p14="http://schemas.microsoft.com/office/powerpoint/2010/main" val="3134252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to de contenido 16">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E4C27A1-D51A-26F7-784B-7011C313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2" y="2290889"/>
            <a:ext cx="4672584"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811715" y="2522754"/>
            <a:ext cx="4262258" cy="3554740"/>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73B28336-732C-B772-FE66-789B2E8B2EA7}"/>
              </a:ext>
            </a:extLst>
          </p:cNvPr>
          <p:cNvSpPr>
            <a:spLocks noGrp="1"/>
          </p:cNvSpPr>
          <p:nvPr>
            <p:ph type="dt" sz="half" idx="15"/>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159A2ACA-991D-927B-6956-D60D271FADEA}"/>
              </a:ext>
            </a:extLst>
          </p:cNvPr>
          <p:cNvSpPr>
            <a:spLocks noGrp="1"/>
          </p:cNvSpPr>
          <p:nvPr>
            <p:ph type="ftr" sz="quarter" idx="16"/>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9028F989-762D-DA17-A8D6-3F823EFC262B}"/>
              </a:ext>
            </a:extLst>
          </p:cNvPr>
          <p:cNvSpPr>
            <a:spLocks noGrp="1"/>
          </p:cNvSpPr>
          <p:nvPr>
            <p:ph type="sldNum" sz="quarter" idx="17"/>
          </p:nvPr>
        </p:nvSpPr>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rtlCol="0">
            <a:normAutofit/>
          </a:bodyPr>
          <a:lstStyle>
            <a:lvl1pPr>
              <a:defRPr sz="3600"/>
            </a:lvl1pPr>
          </a:lstStyle>
          <a:p>
            <a:pPr rtl="0"/>
            <a:r>
              <a:rPr lang="es"/>
              <a:t>Haga clic para modificar el estilo de título del patrón</a:t>
            </a:r>
          </a:p>
        </p:txBody>
      </p:sp>
    </p:spTree>
    <p:extLst>
      <p:ext uri="{BB962C8B-B14F-4D97-AF65-F5344CB8AC3E}">
        <p14:creationId xmlns:p14="http://schemas.microsoft.com/office/powerpoint/2010/main" val="3427782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to del contenido 17">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C87D7DA7-35F5-1789-6D32-6BAE859C5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648" y="2290889"/>
            <a:ext cx="3609049"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7F8EA658-2652-6F81-1B04-D50C60A3F171}"/>
              </a:ext>
            </a:extLst>
          </p:cNvPr>
          <p:cNvSpPr>
            <a:spLocks noGrp="1"/>
          </p:cNvSpPr>
          <p:nvPr>
            <p:ph type="pic" sz="quarter" idx="13"/>
          </p:nvPr>
        </p:nvSpPr>
        <p:spPr>
          <a:xfrm>
            <a:off x="786494" y="2506159"/>
            <a:ext cx="3252106" cy="3633384"/>
          </a:xfrm>
          <a:blipFill>
            <a:blip r:embed="rId2">
              <a:alphaModFix amt="60000"/>
            </a:blip>
            <a:stretch>
              <a:fillRect/>
            </a:stretch>
          </a:blipFill>
        </p:spPr>
        <p:txBody>
          <a:bodyPr rtlCol="0"/>
          <a:lstStyle/>
          <a:p>
            <a:pPr rtl="0"/>
            <a:r>
              <a:rPr lang="es"/>
              <a:t>Haga clic en el icono para agregar una imagen</a:t>
            </a:r>
          </a:p>
        </p:txBody>
      </p:sp>
      <p:sp>
        <p:nvSpPr>
          <p:cNvPr id="4" name="Marcador de fecha 3">
            <a:extLst>
              <a:ext uri="{FF2B5EF4-FFF2-40B4-BE49-F238E27FC236}">
                <a16:creationId xmlns:a16="http://schemas.microsoft.com/office/drawing/2014/main" id="{9ED28694-7D64-1F44-AF2D-177976C093D5}"/>
              </a:ext>
            </a:extLst>
          </p:cNvPr>
          <p:cNvSpPr>
            <a:spLocks noGrp="1"/>
          </p:cNvSpPr>
          <p:nvPr>
            <p:ph type="dt" sz="half" idx="15"/>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8F52768B-3821-B69D-A4A6-CAEF9F920EE4}"/>
              </a:ext>
            </a:extLst>
          </p:cNvPr>
          <p:cNvSpPr>
            <a:spLocks noGrp="1"/>
          </p:cNvSpPr>
          <p:nvPr>
            <p:ph type="ftr" sz="quarter" idx="16"/>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FA7CFB48-CF4C-6E4B-ECFA-E35B14CFEBB8}"/>
              </a:ext>
            </a:extLst>
          </p:cNvPr>
          <p:cNvSpPr>
            <a:spLocks noGrp="1"/>
          </p:cNvSpPr>
          <p:nvPr>
            <p:ph type="sldNum" sz="quarter" idx="17"/>
          </p:nvPr>
        </p:nvSpPr>
        <p:spPr/>
        <p:txBody>
          <a:bodyPr rtlCol="0"/>
          <a:lstStyle/>
          <a:p>
            <a:pPr rtl="0"/>
            <a:fld id="{CC057153-B650-4DEB-B370-79DDCFDCE934}" type="slidenum">
              <a:rPr lang="en-US" smtClean="0"/>
              <a:pPr rtl="0"/>
              <a:t>‹Nº›</a:t>
            </a:fld>
            <a:endParaRPr lang="en-US"/>
          </a:p>
        </p:txBody>
      </p:sp>
      <p:sp>
        <p:nvSpPr>
          <p:cNvPr id="8" name="Marcador de contenido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rtlCol="0" anchor="t">
            <a:normAutofit/>
          </a:bodyPr>
          <a:lstStyle>
            <a:lvl1pPr>
              <a:defRPr sz="3200"/>
            </a:lvl1pPr>
          </a:lstStyle>
          <a:p>
            <a:pPr rtl="0"/>
            <a:r>
              <a:rPr lang="es"/>
              <a:t>Haga clic para modificar el estilo de título del patrón</a:t>
            </a:r>
          </a:p>
        </p:txBody>
      </p:sp>
    </p:spTree>
    <p:extLst>
      <p:ext uri="{BB962C8B-B14F-4D97-AF65-F5344CB8AC3E}">
        <p14:creationId xmlns:p14="http://schemas.microsoft.com/office/powerpoint/2010/main" val="427840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Número grande 1">
    <p:spTree>
      <p:nvGrpSpPr>
        <p:cNvPr id="1" name=""/>
        <p:cNvGrpSpPr/>
        <p:nvPr/>
      </p:nvGrpSpPr>
      <p:grpSpPr>
        <a:xfrm>
          <a:off x="0" y="0"/>
          <a:ext cx="0" cy="0"/>
          <a:chOff x="0" y="0"/>
          <a:chExt cx="0" cy="0"/>
        </a:xfrm>
      </p:grpSpPr>
      <p:grpSp>
        <p:nvGrpSpPr>
          <p:cNvPr id="53" name="Grupo 52">
            <a:extLst>
              <a:ext uri="{FF2B5EF4-FFF2-40B4-BE49-F238E27FC236}">
                <a16:creationId xmlns:a16="http://schemas.microsoft.com/office/drawing/2014/main" id="{F1F4F7E4-05E1-27B6-53C2-9C74421F3849}"/>
              </a:ext>
            </a:extLst>
          </p:cNvPr>
          <p:cNvGrpSpPr/>
          <p:nvPr/>
        </p:nvGrpSpPr>
        <p:grpSpPr>
          <a:xfrm flipH="1">
            <a:off x="8353425" y="531607"/>
            <a:ext cx="3838575" cy="6520778"/>
            <a:chOff x="192855" y="531607"/>
            <a:chExt cx="3838575" cy="6520778"/>
          </a:xfrm>
        </p:grpSpPr>
        <p:grpSp>
          <p:nvGrpSpPr>
            <p:cNvPr id="7" name="Grupo 6">
              <a:extLst>
                <a:ext uri="{FF2B5EF4-FFF2-40B4-BE49-F238E27FC236}">
                  <a16:creationId xmlns:a16="http://schemas.microsoft.com/office/drawing/2014/main" id="{C89BECBF-1A9C-0758-A676-813BD4A28B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8" name="Forma libre 64">
                <a:extLst>
                  <a:ext uri="{FF2B5EF4-FFF2-40B4-BE49-F238E27FC236}">
                    <a16:creationId xmlns:a16="http://schemas.microsoft.com/office/drawing/2014/main" id="{8ABDE2BC-7B3E-9174-6F06-05CE8B028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9" name="Forma libre 81">
                <a:extLst>
                  <a:ext uri="{FF2B5EF4-FFF2-40B4-BE49-F238E27FC236}">
                    <a16:creationId xmlns:a16="http://schemas.microsoft.com/office/drawing/2014/main" id="{EA7E8671-1079-974B-3D4D-1DFE2F2887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0" name="Forma libre 61">
                <a:extLst>
                  <a:ext uri="{FF2B5EF4-FFF2-40B4-BE49-F238E27FC236}">
                    <a16:creationId xmlns:a16="http://schemas.microsoft.com/office/drawing/2014/main" id="{21EC18A4-4E95-DB09-AD50-EDA26D6D0D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 name="Forma libre 10">
                <a:extLst>
                  <a:ext uri="{FF2B5EF4-FFF2-40B4-BE49-F238E27FC236}">
                    <a16:creationId xmlns:a16="http://schemas.microsoft.com/office/drawing/2014/main" id="{1D0781FB-971A-8F0E-EEBC-D06F35EB4B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 name="Forma libre 84">
                <a:extLst>
                  <a:ext uri="{FF2B5EF4-FFF2-40B4-BE49-F238E27FC236}">
                    <a16:creationId xmlns:a16="http://schemas.microsoft.com/office/drawing/2014/main" id="{AB692BF1-4DC7-CEA1-F9E8-A07CC63AD7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 name="Forma libre 87">
                <a:extLst>
                  <a:ext uri="{FF2B5EF4-FFF2-40B4-BE49-F238E27FC236}">
                    <a16:creationId xmlns:a16="http://schemas.microsoft.com/office/drawing/2014/main" id="{478C5AB6-C28A-67BE-D6D5-8FE96480B8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Forma libre 60">
                <a:extLst>
                  <a:ext uri="{FF2B5EF4-FFF2-40B4-BE49-F238E27FC236}">
                    <a16:creationId xmlns:a16="http://schemas.microsoft.com/office/drawing/2014/main" id="{E439BC9B-7452-2541-59FD-BDD51423B7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 name="Forma libre 59">
                <a:extLst>
                  <a:ext uri="{FF2B5EF4-FFF2-40B4-BE49-F238E27FC236}">
                    <a16:creationId xmlns:a16="http://schemas.microsoft.com/office/drawing/2014/main" id="{96B6A60F-48E8-B003-FB5F-CC538F463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 name="Forma libre 62">
                <a:extLst>
                  <a:ext uri="{FF2B5EF4-FFF2-40B4-BE49-F238E27FC236}">
                    <a16:creationId xmlns:a16="http://schemas.microsoft.com/office/drawing/2014/main" id="{8A959F80-A288-02F2-6F1C-EC0306954C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7" name="Forma libre 65">
                <a:extLst>
                  <a:ext uri="{FF2B5EF4-FFF2-40B4-BE49-F238E27FC236}">
                    <a16:creationId xmlns:a16="http://schemas.microsoft.com/office/drawing/2014/main" id="{A0717ABC-1419-6004-3362-93FDEF96F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8" name="Forma libre 79">
                <a:extLst>
                  <a:ext uri="{FF2B5EF4-FFF2-40B4-BE49-F238E27FC236}">
                    <a16:creationId xmlns:a16="http://schemas.microsoft.com/office/drawing/2014/main" id="{519D4511-18BE-1730-6C51-57407FB88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9" name="Forma libre 82">
                <a:extLst>
                  <a:ext uri="{FF2B5EF4-FFF2-40B4-BE49-F238E27FC236}">
                    <a16:creationId xmlns:a16="http://schemas.microsoft.com/office/drawing/2014/main" id="{FDEF232D-82DB-A465-0353-A3074482F4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 name="Forma libre 85">
                <a:extLst>
                  <a:ext uri="{FF2B5EF4-FFF2-40B4-BE49-F238E27FC236}">
                    <a16:creationId xmlns:a16="http://schemas.microsoft.com/office/drawing/2014/main" id="{E3AC6FF2-7930-6ACB-D10F-9FBC13B67B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1" name="Forma libre 20">
                <a:extLst>
                  <a:ext uri="{FF2B5EF4-FFF2-40B4-BE49-F238E27FC236}">
                    <a16:creationId xmlns:a16="http://schemas.microsoft.com/office/drawing/2014/main" id="{C7AA1E25-292F-8243-E538-0BF8AF9DE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22" name="Grupo 21">
                <a:extLst>
                  <a:ext uri="{FF2B5EF4-FFF2-40B4-BE49-F238E27FC236}">
                    <a16:creationId xmlns:a16="http://schemas.microsoft.com/office/drawing/2014/main" id="{972B55F9-7DED-2444-6DA8-9E45CD60FC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3" name="Línea 63">
                  <a:extLst>
                    <a:ext uri="{FF2B5EF4-FFF2-40B4-BE49-F238E27FC236}">
                      <a16:creationId xmlns:a16="http://schemas.microsoft.com/office/drawing/2014/main" id="{BC0D2F1D-540F-CF8A-CEE9-72A7DE7F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4" name="Línea 66">
                  <a:extLst>
                    <a:ext uri="{FF2B5EF4-FFF2-40B4-BE49-F238E27FC236}">
                      <a16:creationId xmlns:a16="http://schemas.microsoft.com/office/drawing/2014/main" id="{974E4644-7D85-935B-85CB-2C1BB4D7F3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5" name="Línea 67">
                  <a:extLst>
                    <a:ext uri="{FF2B5EF4-FFF2-40B4-BE49-F238E27FC236}">
                      <a16:creationId xmlns:a16="http://schemas.microsoft.com/office/drawing/2014/main" id="{AFD6BE58-E3B9-05DC-DA43-E5C84C1CAB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6" name="Línea 80">
                  <a:extLst>
                    <a:ext uri="{FF2B5EF4-FFF2-40B4-BE49-F238E27FC236}">
                      <a16:creationId xmlns:a16="http://schemas.microsoft.com/office/drawing/2014/main" id="{02C01F09-224B-D53A-919A-372800B101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7" name="Línea 83">
                  <a:extLst>
                    <a:ext uri="{FF2B5EF4-FFF2-40B4-BE49-F238E27FC236}">
                      <a16:creationId xmlns:a16="http://schemas.microsoft.com/office/drawing/2014/main" id="{34A78904-8103-CA0F-FED1-2A7C423560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8" name="Línea 86">
                  <a:extLst>
                    <a:ext uri="{FF2B5EF4-FFF2-40B4-BE49-F238E27FC236}">
                      <a16:creationId xmlns:a16="http://schemas.microsoft.com/office/drawing/2014/main" id="{00375312-7B64-A19A-4ED0-B8AB37EC25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9" name="Línea 89">
                  <a:extLst>
                    <a:ext uri="{FF2B5EF4-FFF2-40B4-BE49-F238E27FC236}">
                      <a16:creationId xmlns:a16="http://schemas.microsoft.com/office/drawing/2014/main" id="{DB28D0CF-EBB2-3074-198F-E613B7819E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30" name="Grupo 29">
              <a:extLst>
                <a:ext uri="{FF2B5EF4-FFF2-40B4-BE49-F238E27FC236}">
                  <a16:creationId xmlns:a16="http://schemas.microsoft.com/office/drawing/2014/main" id="{C2264FCD-3C39-0B1A-5069-8264EAABCF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1" name="Forma libre 64">
                <a:extLst>
                  <a:ext uri="{FF2B5EF4-FFF2-40B4-BE49-F238E27FC236}">
                    <a16:creationId xmlns:a16="http://schemas.microsoft.com/office/drawing/2014/main" id="{EFBE4CF9-B25E-912B-9955-F34C8F3C82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2" name="Forma libre 81">
                <a:extLst>
                  <a:ext uri="{FF2B5EF4-FFF2-40B4-BE49-F238E27FC236}">
                    <a16:creationId xmlns:a16="http://schemas.microsoft.com/office/drawing/2014/main" id="{2AD04C39-FFC8-477D-4D81-B05F76333B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3" name="Forma libre 61">
                <a:extLst>
                  <a:ext uri="{FF2B5EF4-FFF2-40B4-BE49-F238E27FC236}">
                    <a16:creationId xmlns:a16="http://schemas.microsoft.com/office/drawing/2014/main" id="{2229848F-3A98-6596-2614-1B3887E777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4" name="Forma libre 78">
                <a:extLst>
                  <a:ext uri="{FF2B5EF4-FFF2-40B4-BE49-F238E27FC236}">
                    <a16:creationId xmlns:a16="http://schemas.microsoft.com/office/drawing/2014/main" id="{E5BBCA3A-7612-B954-A4BF-36B0EEB8CC9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5" name="Forma libre 84">
                <a:extLst>
                  <a:ext uri="{FF2B5EF4-FFF2-40B4-BE49-F238E27FC236}">
                    <a16:creationId xmlns:a16="http://schemas.microsoft.com/office/drawing/2014/main" id="{E77DCB59-784B-7F10-50CC-E49BD3EE9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6" name="Forma libre 87">
                <a:extLst>
                  <a:ext uri="{FF2B5EF4-FFF2-40B4-BE49-F238E27FC236}">
                    <a16:creationId xmlns:a16="http://schemas.microsoft.com/office/drawing/2014/main" id="{473B9B45-D810-0A11-F06A-6F5DEF2775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7" name="Forma libre 60">
                <a:extLst>
                  <a:ext uri="{FF2B5EF4-FFF2-40B4-BE49-F238E27FC236}">
                    <a16:creationId xmlns:a16="http://schemas.microsoft.com/office/drawing/2014/main" id="{D7D4C1DE-29D6-272D-C2E1-51EACFB4B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8" name="Forma libre 59">
                <a:extLst>
                  <a:ext uri="{FF2B5EF4-FFF2-40B4-BE49-F238E27FC236}">
                    <a16:creationId xmlns:a16="http://schemas.microsoft.com/office/drawing/2014/main" id="{23CD0435-7219-30FF-A8CC-3CE188DBC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9" name="Forma libre 62">
                <a:extLst>
                  <a:ext uri="{FF2B5EF4-FFF2-40B4-BE49-F238E27FC236}">
                    <a16:creationId xmlns:a16="http://schemas.microsoft.com/office/drawing/2014/main" id="{E8BDF302-833E-7501-A270-414811887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0" name="Forma libre 65">
                <a:extLst>
                  <a:ext uri="{FF2B5EF4-FFF2-40B4-BE49-F238E27FC236}">
                    <a16:creationId xmlns:a16="http://schemas.microsoft.com/office/drawing/2014/main" id="{CF148C60-5741-8037-1BB4-29838E2D2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1" name="Forma libre 79">
                <a:extLst>
                  <a:ext uri="{FF2B5EF4-FFF2-40B4-BE49-F238E27FC236}">
                    <a16:creationId xmlns:a16="http://schemas.microsoft.com/office/drawing/2014/main" id="{C6FD63F9-C043-923A-1E06-52778E5B9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2" name="Forma libre 82">
                <a:extLst>
                  <a:ext uri="{FF2B5EF4-FFF2-40B4-BE49-F238E27FC236}">
                    <a16:creationId xmlns:a16="http://schemas.microsoft.com/office/drawing/2014/main" id="{F6621320-8BCA-E796-6487-175F298B05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3" name="Forma libre 85">
                <a:extLst>
                  <a:ext uri="{FF2B5EF4-FFF2-40B4-BE49-F238E27FC236}">
                    <a16:creationId xmlns:a16="http://schemas.microsoft.com/office/drawing/2014/main" id="{37A8F4C3-5376-9E16-1D5B-5AAADF7DCB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4" name="Forma libre 88">
                <a:extLst>
                  <a:ext uri="{FF2B5EF4-FFF2-40B4-BE49-F238E27FC236}">
                    <a16:creationId xmlns:a16="http://schemas.microsoft.com/office/drawing/2014/main" id="{4599E9F5-BF42-6F8E-D899-38584CBA19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45" name="Grupo 44">
                <a:extLst>
                  <a:ext uri="{FF2B5EF4-FFF2-40B4-BE49-F238E27FC236}">
                    <a16:creationId xmlns:a16="http://schemas.microsoft.com/office/drawing/2014/main" id="{FED79FB2-0788-DFDB-C475-81232281D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ínea 63">
                  <a:extLst>
                    <a:ext uri="{FF2B5EF4-FFF2-40B4-BE49-F238E27FC236}">
                      <a16:creationId xmlns:a16="http://schemas.microsoft.com/office/drawing/2014/main" id="{5C331317-ED00-F9F7-6720-064047D8A8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7" name="Línea 66">
                  <a:extLst>
                    <a:ext uri="{FF2B5EF4-FFF2-40B4-BE49-F238E27FC236}">
                      <a16:creationId xmlns:a16="http://schemas.microsoft.com/office/drawing/2014/main" id="{483050E9-01E4-8FA9-E127-3E17038E1E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8" name="Línea 67">
                  <a:extLst>
                    <a:ext uri="{FF2B5EF4-FFF2-40B4-BE49-F238E27FC236}">
                      <a16:creationId xmlns:a16="http://schemas.microsoft.com/office/drawing/2014/main" id="{3C9378DE-4F59-7E52-0E86-9720FC732E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9" name="Línea 80">
                  <a:extLst>
                    <a:ext uri="{FF2B5EF4-FFF2-40B4-BE49-F238E27FC236}">
                      <a16:creationId xmlns:a16="http://schemas.microsoft.com/office/drawing/2014/main" id="{65516588-0D39-3649-BB3D-E846BBCA0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0" name="Línea 83">
                  <a:extLst>
                    <a:ext uri="{FF2B5EF4-FFF2-40B4-BE49-F238E27FC236}">
                      <a16:creationId xmlns:a16="http://schemas.microsoft.com/office/drawing/2014/main" id="{659539D3-E413-19AD-C3C0-F0D57DAF9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1" name="Línea 86">
                  <a:extLst>
                    <a:ext uri="{FF2B5EF4-FFF2-40B4-BE49-F238E27FC236}">
                      <a16:creationId xmlns:a16="http://schemas.microsoft.com/office/drawing/2014/main" id="{BBA811BF-710F-2DA9-A574-7F99B24C2D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2" name="Línea 89">
                  <a:extLst>
                    <a:ext uri="{FF2B5EF4-FFF2-40B4-BE49-F238E27FC236}">
                      <a16:creationId xmlns:a16="http://schemas.microsoft.com/office/drawing/2014/main" id="{93C7D0C1-372C-27E5-F393-29B5693DAA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54" name="Marcador de fecha 53">
            <a:extLst>
              <a:ext uri="{FF2B5EF4-FFF2-40B4-BE49-F238E27FC236}">
                <a16:creationId xmlns:a16="http://schemas.microsoft.com/office/drawing/2014/main" id="{1DB15F36-C680-A151-C119-2D066B6E288D}"/>
              </a:ext>
            </a:extLst>
          </p:cNvPr>
          <p:cNvSpPr>
            <a:spLocks noGrp="1"/>
          </p:cNvSpPr>
          <p:nvPr>
            <p:ph type="dt" sz="half" idx="10"/>
          </p:nvPr>
        </p:nvSpPr>
        <p:spPr/>
        <p:txBody>
          <a:bodyPr rtlCol="0"/>
          <a:lstStyle/>
          <a:p>
            <a:pPr rtl="0"/>
            <a:r>
              <a:rPr lang="es"/>
              <a:t>20XX</a:t>
            </a:r>
            <a:endParaRPr lang="en-US"/>
          </a:p>
        </p:txBody>
      </p:sp>
      <p:sp>
        <p:nvSpPr>
          <p:cNvPr id="55" name="Marcador de pie de página 54">
            <a:extLst>
              <a:ext uri="{FF2B5EF4-FFF2-40B4-BE49-F238E27FC236}">
                <a16:creationId xmlns:a16="http://schemas.microsoft.com/office/drawing/2014/main" id="{1DB86934-6530-5D69-8A03-CEFC5EA4526E}"/>
              </a:ext>
            </a:extLst>
          </p:cNvPr>
          <p:cNvSpPr>
            <a:spLocks noGrp="1"/>
          </p:cNvSpPr>
          <p:nvPr>
            <p:ph type="ftr" sz="quarter" idx="11"/>
          </p:nvPr>
        </p:nvSpPr>
        <p:spPr/>
        <p:txBody>
          <a:bodyPr rtlCol="0"/>
          <a:lstStyle/>
          <a:p>
            <a:pPr rtl="0"/>
            <a:r>
              <a:rPr lang="es"/>
              <a:t>Ejemplo de Texto de pie de página</a:t>
            </a:r>
            <a:endParaRPr lang="en-US"/>
          </a:p>
        </p:txBody>
      </p:sp>
      <p:sp>
        <p:nvSpPr>
          <p:cNvPr id="56" name="Marcador de número de diapositiva 55">
            <a:extLst>
              <a:ext uri="{FF2B5EF4-FFF2-40B4-BE49-F238E27FC236}">
                <a16:creationId xmlns:a16="http://schemas.microsoft.com/office/drawing/2014/main" id="{E4915EA5-4E36-5A56-77BA-6CB844FBF74B}"/>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94944" y="4937760"/>
            <a:ext cx="6035040" cy="1371600"/>
          </a:xfrm>
        </p:spPr>
        <p:txBody>
          <a:bodyPr rtlCol="0" anchor="t">
            <a:normAutofit/>
          </a:bodyPr>
          <a:lstStyle>
            <a:lvl1pPr marL="0" indent="0" algn="l">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8120136" cy="4334256"/>
          </a:xfrm>
        </p:spPr>
        <p:txBody>
          <a:bodyPr rtlCol="0" anchor="b">
            <a:normAutofit/>
          </a:bodyPr>
          <a:lstStyle>
            <a:lvl1pPr algn="l">
              <a:defRPr sz="23200">
                <a:solidFill>
                  <a:schemeClr val="tx1">
                    <a:lumMod val="75000"/>
                    <a:lumOff val="25000"/>
                  </a:schemeClr>
                </a:solidFill>
              </a:defRPr>
            </a:lvl1pPr>
          </a:lstStyle>
          <a:p>
            <a:pPr rtl="0"/>
            <a:r>
              <a:rPr lang="es"/>
              <a:t>##%</a:t>
            </a:r>
          </a:p>
        </p:txBody>
      </p:sp>
    </p:spTree>
    <p:extLst>
      <p:ext uri="{BB962C8B-B14F-4D97-AF65-F5344CB8AC3E}">
        <p14:creationId xmlns:p14="http://schemas.microsoft.com/office/powerpoint/2010/main" val="939516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Número grande 2">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1949C98F-6061-4334-616E-EA7E1A12A1F8}"/>
              </a:ext>
            </a:extLst>
          </p:cNvPr>
          <p:cNvGrpSpPr/>
          <p:nvPr/>
        </p:nvGrpSpPr>
        <p:grpSpPr>
          <a:xfrm rot="2700000">
            <a:off x="10127693" y="4178240"/>
            <a:ext cx="633413" cy="1862138"/>
            <a:chOff x="5959192" y="333389"/>
            <a:chExt cx="633413" cy="1862138"/>
          </a:xfrm>
        </p:grpSpPr>
        <p:grpSp>
          <p:nvGrpSpPr>
            <p:cNvPr id="8" name="Grupo 7">
              <a:extLst>
                <a:ext uri="{FF2B5EF4-FFF2-40B4-BE49-F238E27FC236}">
                  <a16:creationId xmlns:a16="http://schemas.microsoft.com/office/drawing/2014/main" id="{BE72C422-7375-EA9D-9687-0A0D2C999E05}"/>
                </a:ext>
              </a:extLst>
            </p:cNvPr>
            <p:cNvGrpSpPr/>
            <p:nvPr/>
          </p:nvGrpSpPr>
          <p:grpSpPr>
            <a:xfrm>
              <a:off x="5959192" y="333389"/>
              <a:ext cx="633413" cy="1419225"/>
              <a:chOff x="5959192" y="333389"/>
              <a:chExt cx="633413" cy="1419225"/>
            </a:xfrm>
          </p:grpSpPr>
          <p:sp>
            <p:nvSpPr>
              <p:cNvPr id="10" name="Forma libre 68">
                <a:extLst>
                  <a:ext uri="{FF2B5EF4-FFF2-40B4-BE49-F238E27FC236}">
                    <a16:creationId xmlns:a16="http://schemas.microsoft.com/office/drawing/2014/main" id="{504BB650-1DE6-CBD2-9D37-70F731B3F96C}"/>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 name="Forma libre 69">
                <a:extLst>
                  <a:ext uri="{FF2B5EF4-FFF2-40B4-BE49-F238E27FC236}">
                    <a16:creationId xmlns:a16="http://schemas.microsoft.com/office/drawing/2014/main" id="{8E2C06D5-33AF-79EE-B3FD-5EF7D8FCEC36}"/>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9" name="Línea 70">
              <a:extLst>
                <a:ext uri="{FF2B5EF4-FFF2-40B4-BE49-F238E27FC236}">
                  <a16:creationId xmlns:a16="http://schemas.microsoft.com/office/drawing/2014/main" id="{27EC7C83-53CB-62A7-C5E4-F2FF76A0DC6F}"/>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sp>
        <p:nvSpPr>
          <p:cNvPr id="12" name="Elipse 11">
            <a:extLst>
              <a:ext uri="{FF2B5EF4-FFF2-40B4-BE49-F238E27FC236}">
                <a16:creationId xmlns:a16="http://schemas.microsoft.com/office/drawing/2014/main" id="{B8131E14-DF3A-33A2-67AD-94C19C16671C}"/>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lvl="0" rtl="0"/>
            <a:endParaRPr lang="en-US">
              <a:solidFill>
                <a:schemeClr val="tx1"/>
              </a:solidFill>
            </a:endParaRPr>
          </a:p>
        </p:txBody>
      </p:sp>
      <p:grpSp>
        <p:nvGrpSpPr>
          <p:cNvPr id="13" name="Grupo 12">
            <a:extLst>
              <a:ext uri="{FF2B5EF4-FFF2-40B4-BE49-F238E27FC236}">
                <a16:creationId xmlns:a16="http://schemas.microsoft.com/office/drawing/2014/main" id="{85C2819B-2C41-9489-EECB-DED3CE84267D}"/>
              </a:ext>
            </a:extLst>
          </p:cNvPr>
          <p:cNvGrpSpPr/>
          <p:nvPr/>
        </p:nvGrpSpPr>
        <p:grpSpPr>
          <a:xfrm rot="10800000">
            <a:off x="1079500" y="952167"/>
            <a:ext cx="641184" cy="1069728"/>
            <a:chOff x="6484111" y="2967038"/>
            <a:chExt cx="641184" cy="1069728"/>
          </a:xfrm>
        </p:grpSpPr>
        <p:grpSp>
          <p:nvGrpSpPr>
            <p:cNvPr id="14" name="Grupo 13">
              <a:extLst>
                <a:ext uri="{FF2B5EF4-FFF2-40B4-BE49-F238E27FC236}">
                  <a16:creationId xmlns:a16="http://schemas.microsoft.com/office/drawing/2014/main" id="{240EA295-1097-B795-DB33-8BD561AF28EB}"/>
                </a:ext>
              </a:extLst>
            </p:cNvPr>
            <p:cNvGrpSpPr/>
            <p:nvPr/>
          </p:nvGrpSpPr>
          <p:grpSpPr>
            <a:xfrm>
              <a:off x="6808136" y="2967038"/>
              <a:ext cx="317159" cy="932400"/>
              <a:chOff x="6808136" y="2967038"/>
              <a:chExt cx="317159" cy="932400"/>
            </a:xfrm>
          </p:grpSpPr>
          <p:sp>
            <p:nvSpPr>
              <p:cNvPr id="19" name="Forma libre 68">
                <a:extLst>
                  <a:ext uri="{FF2B5EF4-FFF2-40B4-BE49-F238E27FC236}">
                    <a16:creationId xmlns:a16="http://schemas.microsoft.com/office/drawing/2014/main" id="{7F34DB25-CA46-86FE-041C-FDA39019633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 name="Forma libre 69">
                <a:extLst>
                  <a:ext uri="{FF2B5EF4-FFF2-40B4-BE49-F238E27FC236}">
                    <a16:creationId xmlns:a16="http://schemas.microsoft.com/office/drawing/2014/main" id="{ABDFE4F2-CE32-9C74-B7FA-CD9F00E47B0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1" name="Línea 70">
                <a:extLst>
                  <a:ext uri="{FF2B5EF4-FFF2-40B4-BE49-F238E27FC236}">
                    <a16:creationId xmlns:a16="http://schemas.microsoft.com/office/drawing/2014/main" id="{C720C4D2-A235-137C-64F5-E25960C4CAEA}"/>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5" name="Grupo 14">
              <a:extLst>
                <a:ext uri="{FF2B5EF4-FFF2-40B4-BE49-F238E27FC236}">
                  <a16:creationId xmlns:a16="http://schemas.microsoft.com/office/drawing/2014/main" id="{DDAA48D3-E67C-D3A7-82A3-970035ECA16E}"/>
                </a:ext>
              </a:extLst>
            </p:cNvPr>
            <p:cNvGrpSpPr/>
            <p:nvPr/>
          </p:nvGrpSpPr>
          <p:grpSpPr>
            <a:xfrm rot="18900000" flipH="1">
              <a:off x="6484111" y="3104366"/>
              <a:ext cx="317159" cy="932400"/>
              <a:chOff x="6808136" y="2967038"/>
              <a:chExt cx="317159" cy="932400"/>
            </a:xfrm>
          </p:grpSpPr>
          <p:sp>
            <p:nvSpPr>
              <p:cNvPr id="16" name="Forma libre 68">
                <a:extLst>
                  <a:ext uri="{FF2B5EF4-FFF2-40B4-BE49-F238E27FC236}">
                    <a16:creationId xmlns:a16="http://schemas.microsoft.com/office/drawing/2014/main" id="{FCF45E71-6174-8BEA-38AD-8E1B68902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7" name="Forma libre 69">
                <a:extLst>
                  <a:ext uri="{FF2B5EF4-FFF2-40B4-BE49-F238E27FC236}">
                    <a16:creationId xmlns:a16="http://schemas.microsoft.com/office/drawing/2014/main" id="{D2510F6D-938D-5D8F-0539-847EBAF45BA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8" name="Línea 70">
                <a:extLst>
                  <a:ext uri="{FF2B5EF4-FFF2-40B4-BE49-F238E27FC236}">
                    <a16:creationId xmlns:a16="http://schemas.microsoft.com/office/drawing/2014/main" id="{38DD7EE4-17CF-2DBC-8400-735B726443A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sp>
        <p:nvSpPr>
          <p:cNvPr id="22" name="Marcador de fecha 21">
            <a:extLst>
              <a:ext uri="{FF2B5EF4-FFF2-40B4-BE49-F238E27FC236}">
                <a16:creationId xmlns:a16="http://schemas.microsoft.com/office/drawing/2014/main" id="{0A5859A1-585C-80CF-FC45-517B8A54F58D}"/>
              </a:ext>
            </a:extLst>
          </p:cNvPr>
          <p:cNvSpPr>
            <a:spLocks noGrp="1"/>
          </p:cNvSpPr>
          <p:nvPr>
            <p:ph type="dt" sz="half" idx="10"/>
          </p:nvPr>
        </p:nvSpPr>
        <p:spPr/>
        <p:txBody>
          <a:bodyPr rtlCol="0"/>
          <a:lstStyle/>
          <a:p>
            <a:pPr rtl="0"/>
            <a:r>
              <a:rPr lang="es"/>
              <a:t>20XX</a:t>
            </a:r>
            <a:endParaRPr lang="en-US"/>
          </a:p>
        </p:txBody>
      </p:sp>
      <p:sp>
        <p:nvSpPr>
          <p:cNvPr id="23" name="Marcador de pie de página 22">
            <a:extLst>
              <a:ext uri="{FF2B5EF4-FFF2-40B4-BE49-F238E27FC236}">
                <a16:creationId xmlns:a16="http://schemas.microsoft.com/office/drawing/2014/main" id="{E3740B11-69FD-5114-E2A8-8BD6398BD520}"/>
              </a:ext>
            </a:extLst>
          </p:cNvPr>
          <p:cNvSpPr>
            <a:spLocks noGrp="1"/>
          </p:cNvSpPr>
          <p:nvPr>
            <p:ph type="ftr" sz="quarter" idx="11"/>
          </p:nvPr>
        </p:nvSpPr>
        <p:spPr/>
        <p:txBody>
          <a:bodyPr rtlCol="0"/>
          <a:lstStyle/>
          <a:p>
            <a:pPr rtl="0"/>
            <a:r>
              <a:rPr lang="es"/>
              <a:t>Muestra de texto de pie de página</a:t>
            </a:r>
            <a:endParaRPr lang="en-US"/>
          </a:p>
        </p:txBody>
      </p:sp>
      <p:sp>
        <p:nvSpPr>
          <p:cNvPr id="24" name="Marcador de número de diapositiva 23">
            <a:extLst>
              <a:ext uri="{FF2B5EF4-FFF2-40B4-BE49-F238E27FC236}">
                <a16:creationId xmlns:a16="http://schemas.microsoft.com/office/drawing/2014/main" id="{17352FE7-FC22-01E3-9F54-0D53E003E22B}"/>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rtlCol="0"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rtlCol="0" anchor="b">
            <a:normAutofit/>
          </a:bodyPr>
          <a:lstStyle>
            <a:lvl1pPr algn="ctr">
              <a:defRPr sz="23200">
                <a:solidFill>
                  <a:schemeClr val="tx1">
                    <a:lumMod val="75000"/>
                    <a:lumOff val="25000"/>
                  </a:schemeClr>
                </a:solidFill>
              </a:defRPr>
            </a:lvl1pPr>
          </a:lstStyle>
          <a:p>
            <a:pPr rtl="0"/>
            <a:r>
              <a:rPr lang="es"/>
              <a:t>##%</a:t>
            </a:r>
          </a:p>
        </p:txBody>
      </p:sp>
    </p:spTree>
    <p:extLst>
      <p:ext uri="{BB962C8B-B14F-4D97-AF65-F5344CB8AC3E}">
        <p14:creationId xmlns:p14="http://schemas.microsoft.com/office/powerpoint/2010/main" val="39216453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Número grande 3">
    <p:bg>
      <p:bgRef idx="1001">
        <a:schemeClr val="bg2"/>
      </p:bgRef>
    </p:bg>
    <p:spTree>
      <p:nvGrpSpPr>
        <p:cNvPr id="1" name=""/>
        <p:cNvGrpSpPr/>
        <p:nvPr/>
      </p:nvGrpSpPr>
      <p:grpSpPr>
        <a:xfrm>
          <a:off x="0" y="0"/>
          <a:ext cx="0" cy="0"/>
          <a:chOff x="0" y="0"/>
          <a:chExt cx="0" cy="0"/>
        </a:xfrm>
      </p:grpSpPr>
      <p:grpSp>
        <p:nvGrpSpPr>
          <p:cNvPr id="41" name="Grupo 40">
            <a:extLst>
              <a:ext uri="{FF2B5EF4-FFF2-40B4-BE49-F238E27FC236}">
                <a16:creationId xmlns:a16="http://schemas.microsoft.com/office/drawing/2014/main" id="{98EC88E4-5751-697B-7F02-9640B49A646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42" name="Rectángulo 41">
              <a:extLst>
                <a:ext uri="{FF2B5EF4-FFF2-40B4-BE49-F238E27FC236}">
                  <a16:creationId xmlns:a16="http://schemas.microsoft.com/office/drawing/2014/main" id="{40613D0A-041A-D0E0-8277-5F5C3A73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43" name="Grupo 42">
              <a:extLst>
                <a:ext uri="{FF2B5EF4-FFF2-40B4-BE49-F238E27FC236}">
                  <a16:creationId xmlns:a16="http://schemas.microsoft.com/office/drawing/2014/main" id="{C90E2797-41FE-0729-4C09-0D2BD8632F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44" name="Grupo 43">
                <a:extLst>
                  <a:ext uri="{FF2B5EF4-FFF2-40B4-BE49-F238E27FC236}">
                    <a16:creationId xmlns:a16="http://schemas.microsoft.com/office/drawing/2014/main" id="{6B820D39-BD77-9524-037C-C8C496C1F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49" name="Forma libre 68">
                  <a:extLst>
                    <a:ext uri="{FF2B5EF4-FFF2-40B4-BE49-F238E27FC236}">
                      <a16:creationId xmlns:a16="http://schemas.microsoft.com/office/drawing/2014/main" id="{D45BFFB3-97C9-7C6F-AEC2-A3A91E93C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0" name="Forma libre 69">
                  <a:extLst>
                    <a:ext uri="{FF2B5EF4-FFF2-40B4-BE49-F238E27FC236}">
                      <a16:creationId xmlns:a16="http://schemas.microsoft.com/office/drawing/2014/main" id="{5B8709B7-CE4A-D30C-D468-A3ECB84D9F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1" name="Línea 70">
                  <a:extLst>
                    <a:ext uri="{FF2B5EF4-FFF2-40B4-BE49-F238E27FC236}">
                      <a16:creationId xmlns:a16="http://schemas.microsoft.com/office/drawing/2014/main" id="{BD7E0A68-71AB-F08D-E480-82D0855367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45" name="Grupo 44">
                <a:extLst>
                  <a:ext uri="{FF2B5EF4-FFF2-40B4-BE49-F238E27FC236}">
                    <a16:creationId xmlns:a16="http://schemas.microsoft.com/office/drawing/2014/main" id="{C694104A-B3EA-A8A9-CEB7-CA0D897933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46" name="Forma libre 68">
                  <a:extLst>
                    <a:ext uri="{FF2B5EF4-FFF2-40B4-BE49-F238E27FC236}">
                      <a16:creationId xmlns:a16="http://schemas.microsoft.com/office/drawing/2014/main" id="{70F0715B-1C63-89AB-C6A5-5CBCF6769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7" name="Forma libre 69">
                  <a:extLst>
                    <a:ext uri="{FF2B5EF4-FFF2-40B4-BE49-F238E27FC236}">
                      <a16:creationId xmlns:a16="http://schemas.microsoft.com/office/drawing/2014/main" id="{244A832F-E9D8-4A4A-CC88-8E1812AE0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8" name="Línea 70">
                  <a:extLst>
                    <a:ext uri="{FF2B5EF4-FFF2-40B4-BE49-F238E27FC236}">
                      <a16:creationId xmlns:a16="http://schemas.microsoft.com/office/drawing/2014/main" id="{2686A108-2BAA-83C1-710B-CE4B435A7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8" name="Marcador de fecha 7">
            <a:extLst>
              <a:ext uri="{FF2B5EF4-FFF2-40B4-BE49-F238E27FC236}">
                <a16:creationId xmlns:a16="http://schemas.microsoft.com/office/drawing/2014/main" id="{CB7CD4EB-6E26-410A-EF46-8F6463C8AFBB}"/>
              </a:ext>
            </a:extLst>
          </p:cNvPr>
          <p:cNvSpPr>
            <a:spLocks noGrp="1"/>
          </p:cNvSpPr>
          <p:nvPr>
            <p:ph type="dt" sz="half" idx="10"/>
          </p:nvPr>
        </p:nvSpPr>
        <p:spPr/>
        <p:txBody>
          <a:bodyPr rtlCol="0"/>
          <a:lstStyle>
            <a:lvl1pPr>
              <a:defRPr>
                <a:solidFill>
                  <a:schemeClr val="tx1">
                    <a:lumMod val="65000"/>
                    <a:lumOff val="35000"/>
                  </a:schemeClr>
                </a:solidFill>
              </a:defRPr>
            </a:lvl1pPr>
          </a:lstStyle>
          <a:p>
            <a:pPr rtl="0"/>
            <a:r>
              <a:rPr lang="es"/>
              <a:t>20XX</a:t>
            </a:r>
            <a:endParaRPr lang="en-US"/>
          </a:p>
        </p:txBody>
      </p:sp>
      <p:sp>
        <p:nvSpPr>
          <p:cNvPr id="9" name="Marcador de pie de página 8">
            <a:extLst>
              <a:ext uri="{FF2B5EF4-FFF2-40B4-BE49-F238E27FC236}">
                <a16:creationId xmlns:a16="http://schemas.microsoft.com/office/drawing/2014/main" id="{8A1F507B-29BF-5113-DD2C-866A877CFBF7}"/>
              </a:ext>
            </a:extLst>
          </p:cNvPr>
          <p:cNvSpPr>
            <a:spLocks noGrp="1"/>
          </p:cNvSpPr>
          <p:nvPr>
            <p:ph type="ftr" sz="quarter" idx="11"/>
          </p:nvPr>
        </p:nvSpPr>
        <p:spPr/>
        <p:txBody>
          <a:bodyPr rtlCol="0"/>
          <a:lstStyle>
            <a:lvl1pPr>
              <a:defRPr>
                <a:solidFill>
                  <a:schemeClr val="tx1">
                    <a:lumMod val="65000"/>
                    <a:lumOff val="35000"/>
                  </a:schemeClr>
                </a:solidFill>
              </a:defRPr>
            </a:lvl1pPr>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FD88715E-9A29-92E8-2A02-02F9D5B12AE2}"/>
              </a:ext>
            </a:extLst>
          </p:cNvPr>
          <p:cNvSpPr>
            <a:spLocks noGrp="1"/>
          </p:cNvSpPr>
          <p:nvPr>
            <p:ph type="sldNum" sz="quarter" idx="12"/>
          </p:nvPr>
        </p:nvSpPr>
        <p:spPr/>
        <p:txBody>
          <a:bodyPr rtlCol="0"/>
          <a:lstStyle>
            <a:lvl1pPr>
              <a:defRPr>
                <a:solidFill>
                  <a:schemeClr val="tx1">
                    <a:lumMod val="65000"/>
                    <a:lumOff val="35000"/>
                  </a:schemeClr>
                </a:solidFill>
              </a:defRPr>
            </a:lvl1pPr>
          </a:lstStyle>
          <a:p>
            <a:pPr rtl="0"/>
            <a:fld id="{CC057153-B650-4DEB-B370-79DDCFDCE934}" type="slidenum">
              <a:rPr lang="en-US" smtClean="0"/>
              <a:pPr rtl="0"/>
              <a:t>‹Nº›</a:t>
            </a:fld>
            <a:endParaRPr lang="en-US"/>
          </a:p>
        </p:txBody>
      </p:sp>
      <p:grpSp>
        <p:nvGrpSpPr>
          <p:cNvPr id="4" name="Grupo 3">
            <a:extLst>
              <a:ext uri="{FF2B5EF4-FFF2-40B4-BE49-F238E27FC236}">
                <a16:creationId xmlns:a16="http://schemas.microsoft.com/office/drawing/2014/main" id="{F930DC26-FCB7-F59F-E550-F394F73FABB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5" name="Rectángulo 4">
              <a:extLst>
                <a:ext uri="{FF2B5EF4-FFF2-40B4-BE49-F238E27FC236}">
                  <a16:creationId xmlns:a16="http://schemas.microsoft.com/office/drawing/2014/main" id="{2D4DE5FF-0F72-4507-217C-7100EB3AD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6" name="Grupo 5">
              <a:extLst>
                <a:ext uri="{FF2B5EF4-FFF2-40B4-BE49-F238E27FC236}">
                  <a16:creationId xmlns:a16="http://schemas.microsoft.com/office/drawing/2014/main" id="{52E486A1-144B-B642-F4AF-1558E1373D0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upo 6">
                <a:extLst>
                  <a:ext uri="{FF2B5EF4-FFF2-40B4-BE49-F238E27FC236}">
                    <a16:creationId xmlns:a16="http://schemas.microsoft.com/office/drawing/2014/main" id="{43904E2F-06A7-A91E-63A3-841CA091F31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orma libre 68">
                  <a:extLst>
                    <a:ext uri="{FF2B5EF4-FFF2-40B4-BE49-F238E27FC236}">
                      <a16:creationId xmlns:a16="http://schemas.microsoft.com/office/drawing/2014/main" id="{4F4B782F-C897-6421-7A33-8A85899FD9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 name="Forma libre 69">
                  <a:extLst>
                    <a:ext uri="{FF2B5EF4-FFF2-40B4-BE49-F238E27FC236}">
                      <a16:creationId xmlns:a16="http://schemas.microsoft.com/office/drawing/2014/main" id="{32DC2824-6F42-A866-2FED-29511C922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7" name="Línea 70">
                  <a:extLst>
                    <a:ext uri="{FF2B5EF4-FFF2-40B4-BE49-F238E27FC236}">
                      <a16:creationId xmlns:a16="http://schemas.microsoft.com/office/drawing/2014/main" id="{6EE3065B-FA28-F335-F90E-FC46E3C6D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1" name="Grupo 10">
                <a:extLst>
                  <a:ext uri="{FF2B5EF4-FFF2-40B4-BE49-F238E27FC236}">
                    <a16:creationId xmlns:a16="http://schemas.microsoft.com/office/drawing/2014/main" id="{B4F42FEE-B9D7-5BBC-2DE5-865EE2DC0B4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orma libre 68">
                  <a:extLst>
                    <a:ext uri="{FF2B5EF4-FFF2-40B4-BE49-F238E27FC236}">
                      <a16:creationId xmlns:a16="http://schemas.microsoft.com/office/drawing/2014/main" id="{268C3F05-14F5-7176-DD7C-AFBBC0E29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 name="Forma libre 69">
                  <a:extLst>
                    <a:ext uri="{FF2B5EF4-FFF2-40B4-BE49-F238E27FC236}">
                      <a16:creationId xmlns:a16="http://schemas.microsoft.com/office/drawing/2014/main" id="{C9F805A6-A325-11B3-803F-F1A0B77B1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Línea 70">
                  <a:extLst>
                    <a:ext uri="{FF2B5EF4-FFF2-40B4-BE49-F238E27FC236}">
                      <a16:creationId xmlns:a16="http://schemas.microsoft.com/office/drawing/2014/main" id="{FC46F619-9CE7-068C-2154-308DB46E5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rtlCol="0"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rtlCol="0" anchor="b">
            <a:normAutofit/>
          </a:bodyPr>
          <a:lstStyle>
            <a:lvl1pPr algn="ctr">
              <a:defRPr sz="23200">
                <a:solidFill>
                  <a:schemeClr val="tx1">
                    <a:lumMod val="75000"/>
                    <a:lumOff val="25000"/>
                  </a:schemeClr>
                </a:solidFill>
              </a:defRPr>
            </a:lvl1pPr>
          </a:lstStyle>
          <a:p>
            <a:pPr rtl="0"/>
            <a:r>
              <a:rPr lang="es"/>
              <a:t>##%</a:t>
            </a:r>
          </a:p>
        </p:txBody>
      </p:sp>
    </p:spTree>
    <p:extLst>
      <p:ext uri="{BB962C8B-B14F-4D97-AF65-F5344CB8AC3E}">
        <p14:creationId xmlns:p14="http://schemas.microsoft.com/office/powerpoint/2010/main" val="2482467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firmación 3">
    <p:spTree>
      <p:nvGrpSpPr>
        <p:cNvPr id="1" name=""/>
        <p:cNvGrpSpPr/>
        <p:nvPr/>
      </p:nvGrpSpPr>
      <p:grpSpPr>
        <a:xfrm>
          <a:off x="0" y="0"/>
          <a:ext cx="0" cy="0"/>
          <a:chOff x="0" y="0"/>
          <a:chExt cx="0" cy="0"/>
        </a:xfrm>
      </p:grpSpPr>
      <p:sp>
        <p:nvSpPr>
          <p:cNvPr id="6" name="Marcador de fecha 5">
            <a:extLst>
              <a:ext uri="{FF2B5EF4-FFF2-40B4-BE49-F238E27FC236}">
                <a16:creationId xmlns:a16="http://schemas.microsoft.com/office/drawing/2014/main" id="{FD6AE794-4896-BCB9-D8EB-6AF72B961847}"/>
              </a:ext>
            </a:extLst>
          </p:cNvPr>
          <p:cNvSpPr>
            <a:spLocks noGrp="1"/>
          </p:cNvSpPr>
          <p:nvPr>
            <p:ph type="dt" sz="half" idx="14"/>
          </p:nvPr>
        </p:nvSpPr>
        <p:spPr/>
        <p:txBody>
          <a:bodyPr rtlCol="0"/>
          <a:lstStyle/>
          <a:p>
            <a:pPr rtl="0"/>
            <a:r>
              <a:rPr lang="es"/>
              <a:t>20XX</a:t>
            </a:r>
            <a:endParaRPr lang="en-US"/>
          </a:p>
        </p:txBody>
      </p:sp>
      <p:sp>
        <p:nvSpPr>
          <p:cNvPr id="8" name="Marcador de pie de página 7">
            <a:extLst>
              <a:ext uri="{FF2B5EF4-FFF2-40B4-BE49-F238E27FC236}">
                <a16:creationId xmlns:a16="http://schemas.microsoft.com/office/drawing/2014/main" id="{DD30458F-B15B-5C63-C2E2-689FD11B440E}"/>
              </a:ext>
            </a:extLst>
          </p:cNvPr>
          <p:cNvSpPr>
            <a:spLocks noGrp="1"/>
          </p:cNvSpPr>
          <p:nvPr>
            <p:ph type="ftr" sz="quarter" idx="15"/>
          </p:nvPr>
        </p:nvSpPr>
        <p:spPr/>
        <p:txBody>
          <a:bodyPr rtlCol="0"/>
          <a:lstStyle/>
          <a:p>
            <a:pPr rtl="0"/>
            <a:r>
              <a:rPr lang="es"/>
              <a:t>Ejemplo de Texto de pie de página</a:t>
            </a:r>
            <a:endParaRPr lang="en-US"/>
          </a:p>
        </p:txBody>
      </p:sp>
      <p:sp>
        <p:nvSpPr>
          <p:cNvPr id="9" name="Marcador de número de diapositiva 8">
            <a:extLst>
              <a:ext uri="{FF2B5EF4-FFF2-40B4-BE49-F238E27FC236}">
                <a16:creationId xmlns:a16="http://schemas.microsoft.com/office/drawing/2014/main" id="{A6FD3A97-1607-7BD3-14FF-076C40F55C82}"/>
              </a:ext>
            </a:extLst>
          </p:cNvPr>
          <p:cNvSpPr>
            <a:spLocks noGrp="1"/>
          </p:cNvSpPr>
          <p:nvPr>
            <p:ph type="sldNum" sz="quarter" idx="16"/>
          </p:nvPr>
        </p:nvSpPr>
        <p:spPr/>
        <p:txBody>
          <a:bodyPr rtlCol="0"/>
          <a:lstStyle/>
          <a:p>
            <a:pPr rtl="0"/>
            <a:fld id="{CC057153-B650-4DEB-B370-79DDCFDCE934}" type="slidenum">
              <a:rPr lang="en-US" smtClean="0"/>
              <a:pPr rtl="0"/>
              <a:t>‹Nº›</a:t>
            </a:fld>
            <a:endParaRPr lang="en-US"/>
          </a:p>
        </p:txBody>
      </p:sp>
      <p:grpSp>
        <p:nvGrpSpPr>
          <p:cNvPr id="3" name="Grupo 2">
            <a:extLst>
              <a:ext uri="{FF2B5EF4-FFF2-40B4-BE49-F238E27FC236}">
                <a16:creationId xmlns:a16="http://schemas.microsoft.com/office/drawing/2014/main" id="{6D5F6BF8-4E62-F1D9-E0A1-C6CFD131E34D}"/>
              </a:ext>
            </a:extLst>
          </p:cNvPr>
          <p:cNvGrpSpPr/>
          <p:nvPr/>
        </p:nvGrpSpPr>
        <p:grpSpPr>
          <a:xfrm rot="2700000">
            <a:off x="10522137" y="4483036"/>
            <a:ext cx="633413" cy="1862138"/>
            <a:chOff x="5959192" y="333389"/>
            <a:chExt cx="633413" cy="1862138"/>
          </a:xfrm>
        </p:grpSpPr>
        <p:grpSp>
          <p:nvGrpSpPr>
            <p:cNvPr id="4" name="Grupo 3">
              <a:extLst>
                <a:ext uri="{FF2B5EF4-FFF2-40B4-BE49-F238E27FC236}">
                  <a16:creationId xmlns:a16="http://schemas.microsoft.com/office/drawing/2014/main" id="{7C670D84-461C-FF0D-C3AA-1641F4629621}"/>
                </a:ext>
              </a:extLst>
            </p:cNvPr>
            <p:cNvGrpSpPr/>
            <p:nvPr/>
          </p:nvGrpSpPr>
          <p:grpSpPr>
            <a:xfrm>
              <a:off x="5959192" y="333389"/>
              <a:ext cx="633413" cy="1419225"/>
              <a:chOff x="5959192" y="333389"/>
              <a:chExt cx="633413" cy="1419225"/>
            </a:xfrm>
          </p:grpSpPr>
          <p:sp>
            <p:nvSpPr>
              <p:cNvPr id="10" name="Forma libre 68">
                <a:extLst>
                  <a:ext uri="{FF2B5EF4-FFF2-40B4-BE49-F238E27FC236}">
                    <a16:creationId xmlns:a16="http://schemas.microsoft.com/office/drawing/2014/main" id="{49A11F21-4F90-A26E-79FB-01C006064249}"/>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 name="Forma libre 69">
                <a:extLst>
                  <a:ext uri="{FF2B5EF4-FFF2-40B4-BE49-F238E27FC236}">
                    <a16:creationId xmlns:a16="http://schemas.microsoft.com/office/drawing/2014/main" id="{C2268EF7-632D-889E-3CF6-26DB2F798A90}"/>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5" name="Línea 70">
              <a:extLst>
                <a:ext uri="{FF2B5EF4-FFF2-40B4-BE49-F238E27FC236}">
                  <a16:creationId xmlns:a16="http://schemas.microsoft.com/office/drawing/2014/main" id="{6CFFD916-AC31-9731-72CE-089A9EC1D88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sp>
        <p:nvSpPr>
          <p:cNvPr id="7" name="Marcador de conteni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rtlCol="0" anchor="t">
            <a:noAutofit/>
          </a:bodyPr>
          <a:lstStyle>
            <a:lvl1pPr marL="0" indent="0">
              <a:lnSpc>
                <a:spcPct val="100000"/>
              </a:lnSpc>
              <a:buNone/>
              <a:defRPr sz="4000" b="0" cap="all" baseline="0">
                <a:solidFill>
                  <a:schemeClr val="tx1">
                    <a:lumMod val="75000"/>
                    <a:lumOff val="25000"/>
                  </a:schemeClr>
                </a:solidFill>
                <a:latin typeface="Batang" panose="02030600000101010101" pitchFamily="18" charset="-127"/>
                <a:ea typeface="Batang" panose="02030600000101010101" pitchFamily="18" charset="-127"/>
              </a:defRPr>
            </a:lvl1pPr>
            <a:lvl2pPr marL="228600" indent="0">
              <a:lnSpc>
                <a:spcPct val="100000"/>
              </a:lnSpc>
              <a:buNone/>
              <a:defRPr sz="3200" b="0" cap="all" baseline="0">
                <a:solidFill>
                  <a:schemeClr val="tx1">
                    <a:lumMod val="75000"/>
                    <a:lumOff val="25000"/>
                  </a:schemeClr>
                </a:solidFill>
                <a:latin typeface="Batang" panose="02030600000101010101" pitchFamily="18" charset="-127"/>
                <a:ea typeface="Batang" panose="02030600000101010101" pitchFamily="18" charset="-127"/>
              </a:defRPr>
            </a:lvl2pPr>
            <a:lvl3pPr marL="457200" indent="0">
              <a:lnSpc>
                <a:spcPct val="100000"/>
              </a:lnSpc>
              <a:buNone/>
              <a:defRPr sz="2800" b="0" cap="all" baseline="0">
                <a:solidFill>
                  <a:schemeClr val="tx1">
                    <a:lumMod val="75000"/>
                    <a:lumOff val="25000"/>
                  </a:schemeClr>
                </a:solidFill>
                <a:latin typeface="Batang" panose="02030600000101010101" pitchFamily="18" charset="-127"/>
                <a:ea typeface="Batang" panose="02030600000101010101" pitchFamily="18" charset="-127"/>
              </a:defRPr>
            </a:lvl3pPr>
            <a:lvl4pPr marL="685800" indent="0">
              <a:lnSpc>
                <a:spcPct val="100000"/>
              </a:lnSpc>
              <a:buNone/>
              <a:defRPr sz="2400" b="0" cap="all" baseline="0">
                <a:solidFill>
                  <a:schemeClr val="tx1">
                    <a:lumMod val="75000"/>
                    <a:lumOff val="25000"/>
                  </a:schemeClr>
                </a:solidFill>
                <a:latin typeface="Batang" panose="02030600000101010101" pitchFamily="18" charset="-127"/>
                <a:ea typeface="Batang" panose="02030600000101010101" pitchFamily="18" charset="-127"/>
              </a:defRPr>
            </a:lvl4pPr>
            <a:lvl5pPr marL="914400" indent="0">
              <a:lnSpc>
                <a:spcPct val="100000"/>
              </a:lnSpc>
              <a:buNone/>
              <a:defRPr sz="2000" b="0" cap="all" baseline="0">
                <a:solidFill>
                  <a:schemeClr val="tx1">
                    <a:lumMod val="75000"/>
                    <a:lumOff val="25000"/>
                  </a:schemeClr>
                </a:solidFill>
                <a:latin typeface="Batang" panose="02030600000101010101" pitchFamily="18" charset="-127"/>
                <a:ea typeface="Batang" panose="02030600000101010101" pitchFamily="18" charset="-127"/>
              </a:defRPr>
            </a:lvl5pPr>
          </a:lstStyle>
          <a:p>
            <a:pPr lvl="0" rtl="0"/>
            <a:r>
              <a:rPr lang="es"/>
              <a:t>Haga clic para editar la afirmación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rtlCol="0"/>
          <a:lstStyle/>
          <a:p>
            <a:pPr rtl="0"/>
            <a:r>
              <a:rPr lang="es"/>
              <a:t>Haga clic para modificar el estilo de título del patrón</a:t>
            </a:r>
          </a:p>
        </p:txBody>
      </p:sp>
    </p:spTree>
    <p:extLst>
      <p:ext uri="{BB962C8B-B14F-4D97-AF65-F5344CB8AC3E}">
        <p14:creationId xmlns:p14="http://schemas.microsoft.com/office/powerpoint/2010/main" val="4141014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Cita 1">
    <p:spTree>
      <p:nvGrpSpPr>
        <p:cNvPr id="1" name=""/>
        <p:cNvGrpSpPr/>
        <p:nvPr/>
      </p:nvGrpSpPr>
      <p:grpSpPr>
        <a:xfrm>
          <a:off x="0" y="0"/>
          <a:ext cx="0" cy="0"/>
          <a:chOff x="0" y="0"/>
          <a:chExt cx="0" cy="0"/>
        </a:xfrm>
      </p:grpSpPr>
      <p:grpSp>
        <p:nvGrpSpPr>
          <p:cNvPr id="37" name="Grupo 36">
            <a:extLst>
              <a:ext uri="{FF2B5EF4-FFF2-40B4-BE49-F238E27FC236}">
                <a16:creationId xmlns:a16="http://schemas.microsoft.com/office/drawing/2014/main" id="{89EBA842-3C47-C98E-BECC-A2BA68CB90A4}"/>
              </a:ext>
            </a:extLst>
          </p:cNvPr>
          <p:cNvGrpSpPr/>
          <p:nvPr/>
        </p:nvGrpSpPr>
        <p:grpSpPr>
          <a:xfrm>
            <a:off x="9740417" y="457964"/>
            <a:ext cx="2227875" cy="5970551"/>
            <a:chOff x="9740417" y="457964"/>
            <a:chExt cx="2227875" cy="5970551"/>
          </a:xfrm>
        </p:grpSpPr>
        <p:grpSp>
          <p:nvGrpSpPr>
            <p:cNvPr id="7" name="Grupo 6">
              <a:extLst>
                <a:ext uri="{FF2B5EF4-FFF2-40B4-BE49-F238E27FC236}">
                  <a16:creationId xmlns:a16="http://schemas.microsoft.com/office/drawing/2014/main" id="{51B54413-6147-226F-88B3-E31AE727595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8" name="Grupo 7">
                <a:extLst>
                  <a:ext uri="{FF2B5EF4-FFF2-40B4-BE49-F238E27FC236}">
                    <a16:creationId xmlns:a16="http://schemas.microsoft.com/office/drawing/2014/main" id="{3D347414-8753-C2D1-C9D7-7D31C1620A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 name="Grupo 13">
                  <a:extLst>
                    <a:ext uri="{FF2B5EF4-FFF2-40B4-BE49-F238E27FC236}">
                      <a16:creationId xmlns:a16="http://schemas.microsoft.com/office/drawing/2014/main" id="{86EAA60C-6781-D6E6-52A9-B0CC6C39A4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8" name="Conector recto 17">
                    <a:extLst>
                      <a:ext uri="{FF2B5EF4-FFF2-40B4-BE49-F238E27FC236}">
                        <a16:creationId xmlns:a16="http://schemas.microsoft.com/office/drawing/2014/main" id="{27DBEF6D-451E-1EC0-0F93-5382B59C8D3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798E6F51-AD60-63E8-D3F4-48922E45B68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ángulo 30">
                    <a:extLst>
                      <a:ext uri="{FF2B5EF4-FFF2-40B4-BE49-F238E27FC236}">
                        <a16:creationId xmlns:a16="http://schemas.microsoft.com/office/drawing/2014/main" id="{9238EADF-4AAC-42F9-04FF-D85EE2E184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1" name="Rectángulo 30">
                    <a:extLst>
                      <a:ext uri="{FF2B5EF4-FFF2-40B4-BE49-F238E27FC236}">
                        <a16:creationId xmlns:a16="http://schemas.microsoft.com/office/drawing/2014/main" id="{A0A47A32-B929-9019-05AB-60AB83AC3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5" name="Grupo 14">
                  <a:extLst>
                    <a:ext uri="{FF2B5EF4-FFF2-40B4-BE49-F238E27FC236}">
                      <a16:creationId xmlns:a16="http://schemas.microsoft.com/office/drawing/2014/main" id="{B11A4B9F-5CD8-3610-422B-4DA40D2A93D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 name="Forma libre: Forma 57">
                    <a:extLst>
                      <a:ext uri="{FF2B5EF4-FFF2-40B4-BE49-F238E27FC236}">
                        <a16:creationId xmlns:a16="http://schemas.microsoft.com/office/drawing/2014/main" id="{D1174682-6279-6557-BCE5-4BFD17DD2E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7" name="Forma libre: Forma 58">
                    <a:extLst>
                      <a:ext uri="{FF2B5EF4-FFF2-40B4-BE49-F238E27FC236}">
                        <a16:creationId xmlns:a16="http://schemas.microsoft.com/office/drawing/2014/main" id="{5E03BFC7-092B-E72A-4721-BCDD98BAAC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9" name="Grupo 8">
                <a:extLst>
                  <a:ext uri="{FF2B5EF4-FFF2-40B4-BE49-F238E27FC236}">
                    <a16:creationId xmlns:a16="http://schemas.microsoft.com/office/drawing/2014/main" id="{5C26C4FA-4C21-DA7C-20DF-77DBBDE3AD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0" name="Grupo 9">
                  <a:extLst>
                    <a:ext uri="{FF2B5EF4-FFF2-40B4-BE49-F238E27FC236}">
                      <a16:creationId xmlns:a16="http://schemas.microsoft.com/office/drawing/2014/main" id="{7FC7DBC6-E548-8549-E533-384E24D9F9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orma libre 68">
                    <a:extLst>
                      <a:ext uri="{FF2B5EF4-FFF2-40B4-BE49-F238E27FC236}">
                        <a16:creationId xmlns:a16="http://schemas.microsoft.com/office/drawing/2014/main" id="{21F3052E-8291-BDE2-D343-9033B0B7C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 name="Forma libre 69">
                    <a:extLst>
                      <a:ext uri="{FF2B5EF4-FFF2-40B4-BE49-F238E27FC236}">
                        <a16:creationId xmlns:a16="http://schemas.microsoft.com/office/drawing/2014/main" id="{65EBFC80-8F55-2939-D942-55C8ED9040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11" name="Línea 70">
                  <a:extLst>
                    <a:ext uri="{FF2B5EF4-FFF2-40B4-BE49-F238E27FC236}">
                      <a16:creationId xmlns:a16="http://schemas.microsoft.com/office/drawing/2014/main" id="{2FB7E048-453C-E77C-397B-00561B12CA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22" name="Grupo 21">
              <a:extLst>
                <a:ext uri="{FF2B5EF4-FFF2-40B4-BE49-F238E27FC236}">
                  <a16:creationId xmlns:a16="http://schemas.microsoft.com/office/drawing/2014/main" id="{283F345C-E67C-40F6-8AA0-DCC8FE0D9DF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3" name="Grupo 22">
                <a:extLst>
                  <a:ext uri="{FF2B5EF4-FFF2-40B4-BE49-F238E27FC236}">
                    <a16:creationId xmlns:a16="http://schemas.microsoft.com/office/drawing/2014/main" id="{D9BBAAFA-2153-05D2-F0BC-58CA840216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9" name="Grupo 28">
                  <a:extLst>
                    <a:ext uri="{FF2B5EF4-FFF2-40B4-BE49-F238E27FC236}">
                      <a16:creationId xmlns:a16="http://schemas.microsoft.com/office/drawing/2014/main" id="{5B611942-A154-0A24-2176-BBB56AA0CA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3" name="Conector recto 32">
                    <a:extLst>
                      <a:ext uri="{FF2B5EF4-FFF2-40B4-BE49-F238E27FC236}">
                        <a16:creationId xmlns:a16="http://schemas.microsoft.com/office/drawing/2014/main" id="{3D6625D6-8B0F-4100-15D3-0E1A43A8C6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FFC94599-D122-38B2-FD07-52BE8B20ABA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ángulo 30">
                    <a:extLst>
                      <a:ext uri="{FF2B5EF4-FFF2-40B4-BE49-F238E27FC236}">
                        <a16:creationId xmlns:a16="http://schemas.microsoft.com/office/drawing/2014/main" id="{4E44F1B1-4DD5-1B1C-478D-B91AC577BA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6" name="Rectángulo 30">
                    <a:extLst>
                      <a:ext uri="{FF2B5EF4-FFF2-40B4-BE49-F238E27FC236}">
                        <a16:creationId xmlns:a16="http://schemas.microsoft.com/office/drawing/2014/main" id="{214BC9FA-7F74-A6C0-9617-623E79DF1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30" name="Grupo 29">
                  <a:extLst>
                    <a:ext uri="{FF2B5EF4-FFF2-40B4-BE49-F238E27FC236}">
                      <a16:creationId xmlns:a16="http://schemas.microsoft.com/office/drawing/2014/main" id="{CE533219-C65B-9694-CE38-99FACCF150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1" name="Forma libre: Forma 141">
                    <a:extLst>
                      <a:ext uri="{FF2B5EF4-FFF2-40B4-BE49-F238E27FC236}">
                        <a16:creationId xmlns:a16="http://schemas.microsoft.com/office/drawing/2014/main" id="{A97CD365-7A7A-90D7-CFD3-ED85A55BD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32" name="Forma libre: Forma 142">
                    <a:extLst>
                      <a:ext uri="{FF2B5EF4-FFF2-40B4-BE49-F238E27FC236}">
                        <a16:creationId xmlns:a16="http://schemas.microsoft.com/office/drawing/2014/main" id="{F70FCC99-35D9-C4BB-8494-EF48EF272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24" name="Grupo 23">
                <a:extLst>
                  <a:ext uri="{FF2B5EF4-FFF2-40B4-BE49-F238E27FC236}">
                    <a16:creationId xmlns:a16="http://schemas.microsoft.com/office/drawing/2014/main" id="{A57C1716-7C81-4A32-8CC4-C71C077FCD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5" name="Grupo 24">
                  <a:extLst>
                    <a:ext uri="{FF2B5EF4-FFF2-40B4-BE49-F238E27FC236}">
                      <a16:creationId xmlns:a16="http://schemas.microsoft.com/office/drawing/2014/main" id="{2B6AD793-C4F0-BDE4-7AE4-14142B552D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7" name="Forma libre 68">
                    <a:extLst>
                      <a:ext uri="{FF2B5EF4-FFF2-40B4-BE49-F238E27FC236}">
                        <a16:creationId xmlns:a16="http://schemas.microsoft.com/office/drawing/2014/main" id="{2B86639D-FA8C-1586-0EF9-0DDFAFC0CB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8" name="Forma libre 69">
                    <a:extLst>
                      <a:ext uri="{FF2B5EF4-FFF2-40B4-BE49-F238E27FC236}">
                        <a16:creationId xmlns:a16="http://schemas.microsoft.com/office/drawing/2014/main" id="{D2ABB00E-E286-783E-1974-7C4A134C7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26" name="Línea 70">
                  <a:extLst>
                    <a:ext uri="{FF2B5EF4-FFF2-40B4-BE49-F238E27FC236}">
                      <a16:creationId xmlns:a16="http://schemas.microsoft.com/office/drawing/2014/main" id="{DC7C8E73-5391-0772-2BFF-60BC9B7F4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38" name="Marcador de fecha 37">
            <a:extLst>
              <a:ext uri="{FF2B5EF4-FFF2-40B4-BE49-F238E27FC236}">
                <a16:creationId xmlns:a16="http://schemas.microsoft.com/office/drawing/2014/main" id="{EDE5DA25-6B46-B9A6-7FFC-464C5E761618}"/>
              </a:ext>
            </a:extLst>
          </p:cNvPr>
          <p:cNvSpPr>
            <a:spLocks noGrp="1"/>
          </p:cNvSpPr>
          <p:nvPr>
            <p:ph type="dt" sz="half" idx="10"/>
          </p:nvPr>
        </p:nvSpPr>
        <p:spPr/>
        <p:txBody>
          <a:bodyPr rtlCol="0"/>
          <a:lstStyle/>
          <a:p>
            <a:pPr rtl="0"/>
            <a:r>
              <a:rPr lang="es"/>
              <a:t>20XX</a:t>
            </a:r>
            <a:endParaRPr lang="en-US"/>
          </a:p>
        </p:txBody>
      </p:sp>
      <p:sp>
        <p:nvSpPr>
          <p:cNvPr id="39" name="Marcador de pie de página 38">
            <a:extLst>
              <a:ext uri="{FF2B5EF4-FFF2-40B4-BE49-F238E27FC236}">
                <a16:creationId xmlns:a16="http://schemas.microsoft.com/office/drawing/2014/main" id="{B787A52D-676F-1CF6-882D-92C6022BCAE6}"/>
              </a:ext>
            </a:extLst>
          </p:cNvPr>
          <p:cNvSpPr>
            <a:spLocks noGrp="1"/>
          </p:cNvSpPr>
          <p:nvPr>
            <p:ph type="ftr" sz="quarter" idx="11"/>
          </p:nvPr>
        </p:nvSpPr>
        <p:spPr/>
        <p:txBody>
          <a:bodyPr rtlCol="0"/>
          <a:lstStyle/>
          <a:p>
            <a:pPr rtl="0"/>
            <a:r>
              <a:rPr lang="es"/>
              <a:t>Muestra de texto de pie de página</a:t>
            </a:r>
            <a:endParaRPr lang="en-US"/>
          </a:p>
        </p:txBody>
      </p:sp>
      <p:sp>
        <p:nvSpPr>
          <p:cNvPr id="40" name="Marcador de número de diapositiva 39">
            <a:extLst>
              <a:ext uri="{FF2B5EF4-FFF2-40B4-BE49-F238E27FC236}">
                <a16:creationId xmlns:a16="http://schemas.microsoft.com/office/drawing/2014/main" id="{EB85D4D9-091D-3BB4-EEF9-080683D48CE9}"/>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cxnSp>
        <p:nvCxnSpPr>
          <p:cNvPr id="6" name="Conector recto 5">
            <a:extLst>
              <a:ext uri="{FF2B5EF4-FFF2-40B4-BE49-F238E27FC236}">
                <a16:creationId xmlns:a16="http://schemas.microsoft.com/office/drawing/2014/main" id="{349D3643-667E-326E-DF16-007B8A67F8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87028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778240" cy="548640"/>
          </a:xfrm>
        </p:spPr>
        <p:txBody>
          <a:bodyPr rtlCol="0"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Autor de la cita</a:t>
            </a:r>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188720"/>
            <a:ext cx="8778240" cy="3657600"/>
          </a:xfrm>
        </p:spPr>
        <p:txBody>
          <a:bodyPr rtlCol="0" anchor="ctr">
            <a:normAutofit/>
          </a:bodyPr>
          <a:lstStyle>
            <a:lvl1pPr algn="l">
              <a:lnSpc>
                <a:spcPct val="100000"/>
              </a:lnSpc>
              <a:defRPr sz="4000" b="0"/>
            </a:lvl1pPr>
          </a:lstStyle>
          <a:p>
            <a:pPr rtl="0"/>
            <a:r>
              <a:rPr lang="es"/>
              <a:t>Haga clic para editar la cita</a:t>
            </a:r>
          </a:p>
        </p:txBody>
      </p:sp>
    </p:spTree>
    <p:extLst>
      <p:ext uri="{BB962C8B-B14F-4D97-AF65-F5344CB8AC3E}">
        <p14:creationId xmlns:p14="http://schemas.microsoft.com/office/powerpoint/2010/main" val="28603531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Cita 2">
    <p:bg>
      <p:bgPr>
        <a:solidFill>
          <a:schemeClr val="tx2"/>
        </a:solidFill>
        <a:effectLst/>
      </p:bgPr>
    </p:bg>
    <p:spTree>
      <p:nvGrpSpPr>
        <p:cNvPr id="1" name=""/>
        <p:cNvGrpSpPr/>
        <p:nvPr/>
      </p:nvGrpSpPr>
      <p:grpSpPr>
        <a:xfrm>
          <a:off x="0" y="0"/>
          <a:ext cx="0" cy="0"/>
          <a:chOff x="0" y="0"/>
          <a:chExt cx="0" cy="0"/>
        </a:xfrm>
      </p:grpSpPr>
      <p:sp>
        <p:nvSpPr>
          <p:cNvPr id="7" name="Marcador de fecha 6">
            <a:extLst>
              <a:ext uri="{FF2B5EF4-FFF2-40B4-BE49-F238E27FC236}">
                <a16:creationId xmlns:a16="http://schemas.microsoft.com/office/drawing/2014/main" id="{33BF9B84-1206-173F-EAC3-2F5354E4E4F6}"/>
              </a:ext>
            </a:extLst>
          </p:cNvPr>
          <p:cNvSpPr>
            <a:spLocks noGrp="1"/>
          </p:cNvSpPr>
          <p:nvPr>
            <p:ph type="dt" sz="half" idx="10"/>
          </p:nvPr>
        </p:nvSpPr>
        <p:spPr/>
        <p:txBody>
          <a:bodyPr rtlCol="0"/>
          <a:lstStyle>
            <a:lvl1pPr>
              <a:defRPr>
                <a:solidFill>
                  <a:schemeClr val="bg1">
                    <a:lumMod val="65000"/>
                    <a:lumOff val="35000"/>
                  </a:schemeClr>
                </a:solidFill>
              </a:defRPr>
            </a:lvl1pPr>
          </a:lstStyle>
          <a:p>
            <a:pPr rtl="0"/>
            <a:r>
              <a:rPr lang="es"/>
              <a:t>20XX</a:t>
            </a:r>
            <a:endParaRPr lang="en-US"/>
          </a:p>
        </p:txBody>
      </p:sp>
      <p:sp>
        <p:nvSpPr>
          <p:cNvPr id="8" name="Marcador de pie de página 7">
            <a:extLst>
              <a:ext uri="{FF2B5EF4-FFF2-40B4-BE49-F238E27FC236}">
                <a16:creationId xmlns:a16="http://schemas.microsoft.com/office/drawing/2014/main" id="{85777012-FF09-2955-E37E-D84DE60BFFD7}"/>
              </a:ext>
            </a:extLst>
          </p:cNvPr>
          <p:cNvSpPr>
            <a:spLocks noGrp="1"/>
          </p:cNvSpPr>
          <p:nvPr>
            <p:ph type="ftr" sz="quarter" idx="11"/>
          </p:nvPr>
        </p:nvSpPr>
        <p:spPr/>
        <p:txBody>
          <a:bodyPr rtlCol="0"/>
          <a:lstStyle>
            <a:lvl1pPr>
              <a:defRPr>
                <a:solidFill>
                  <a:schemeClr val="bg1">
                    <a:lumMod val="65000"/>
                    <a:lumOff val="35000"/>
                  </a:schemeClr>
                </a:solidFill>
              </a:defRPr>
            </a:lvl1pPr>
          </a:lstStyle>
          <a:p>
            <a:pPr rtl="0"/>
            <a:r>
              <a:rPr lang="es"/>
              <a:t>Ejemplo de Texto de pie de página</a:t>
            </a:r>
            <a:endParaRPr lang="en-US"/>
          </a:p>
        </p:txBody>
      </p:sp>
      <p:sp>
        <p:nvSpPr>
          <p:cNvPr id="9" name="Marcador de número de diapositiva 8">
            <a:extLst>
              <a:ext uri="{FF2B5EF4-FFF2-40B4-BE49-F238E27FC236}">
                <a16:creationId xmlns:a16="http://schemas.microsoft.com/office/drawing/2014/main" id="{585D0419-0817-758C-FCD5-1FD1EEE6AF2A}"/>
              </a:ext>
            </a:extLst>
          </p:cNvPr>
          <p:cNvSpPr>
            <a:spLocks noGrp="1"/>
          </p:cNvSpPr>
          <p:nvPr>
            <p:ph type="sldNum" sz="quarter" idx="12"/>
          </p:nvPr>
        </p:nvSpPr>
        <p:spPr/>
        <p:txBody>
          <a:bodyPr rtlCol="0"/>
          <a:lstStyle>
            <a:lvl1pPr>
              <a:defRPr>
                <a:solidFill>
                  <a:schemeClr val="bg1">
                    <a:lumMod val="65000"/>
                    <a:lumOff val="35000"/>
                  </a:schemeClr>
                </a:solidFill>
              </a:defRPr>
            </a:lvl1pPr>
          </a:lstStyle>
          <a:p>
            <a:pPr rtl="0"/>
            <a:fld id="{CC057153-B650-4DEB-B370-79DDCFDCE934}" type="slidenum">
              <a:rPr lang="en-US" smtClean="0"/>
              <a:pPr rtl="0"/>
              <a:t>‹Nº›</a:t>
            </a:fld>
            <a:endParaRPr lang="en-US"/>
          </a:p>
        </p:txBody>
      </p:sp>
      <p:grpSp>
        <p:nvGrpSpPr>
          <p:cNvPr id="4" name="Grupo 3">
            <a:extLst>
              <a:ext uri="{FF2B5EF4-FFF2-40B4-BE49-F238E27FC236}">
                <a16:creationId xmlns:a16="http://schemas.microsoft.com/office/drawing/2014/main" id="{87B25E08-7F85-EEBE-347D-2C58E82FA3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5" name="Rectángulo 4">
              <a:extLst>
                <a:ext uri="{FF2B5EF4-FFF2-40B4-BE49-F238E27FC236}">
                  <a16:creationId xmlns:a16="http://schemas.microsoft.com/office/drawing/2014/main" id="{4DC06BB2-68EC-DEC4-7129-2A0E48E3B5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6" name="Grupo 5">
              <a:extLst>
                <a:ext uri="{FF2B5EF4-FFF2-40B4-BE49-F238E27FC236}">
                  <a16:creationId xmlns:a16="http://schemas.microsoft.com/office/drawing/2014/main" id="{0832F3D2-C5FA-4E83-6685-08CA600B189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upo 9">
                <a:extLst>
                  <a:ext uri="{FF2B5EF4-FFF2-40B4-BE49-F238E27FC236}">
                    <a16:creationId xmlns:a16="http://schemas.microsoft.com/office/drawing/2014/main" id="{C5890F6F-4AE1-B659-4D3E-60846190E3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orma libre 68">
                  <a:extLst>
                    <a:ext uri="{FF2B5EF4-FFF2-40B4-BE49-F238E27FC236}">
                      <a16:creationId xmlns:a16="http://schemas.microsoft.com/office/drawing/2014/main" id="{9D8D7C35-1556-5858-4702-C7D4E838B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 name="Forma libre 69">
                  <a:extLst>
                    <a:ext uri="{FF2B5EF4-FFF2-40B4-BE49-F238E27FC236}">
                      <a16:creationId xmlns:a16="http://schemas.microsoft.com/office/drawing/2014/main" id="{C3C5FB31-6CDE-74CC-ED72-B65943E4C2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7" name="Línea 70">
                  <a:extLst>
                    <a:ext uri="{FF2B5EF4-FFF2-40B4-BE49-F238E27FC236}">
                      <a16:creationId xmlns:a16="http://schemas.microsoft.com/office/drawing/2014/main" id="{5A9A7064-4FC4-2763-1CB1-02229FDCB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1" name="Grupo 10">
                <a:extLst>
                  <a:ext uri="{FF2B5EF4-FFF2-40B4-BE49-F238E27FC236}">
                    <a16:creationId xmlns:a16="http://schemas.microsoft.com/office/drawing/2014/main" id="{FBE0AE6B-8730-F793-4056-EBD82EC1066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orma libre 68">
                  <a:extLst>
                    <a:ext uri="{FF2B5EF4-FFF2-40B4-BE49-F238E27FC236}">
                      <a16:creationId xmlns:a16="http://schemas.microsoft.com/office/drawing/2014/main" id="{B86231CF-4518-2AC5-1CDC-E4C62D3602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 name="Forma libre 69">
                  <a:extLst>
                    <a:ext uri="{FF2B5EF4-FFF2-40B4-BE49-F238E27FC236}">
                      <a16:creationId xmlns:a16="http://schemas.microsoft.com/office/drawing/2014/main" id="{DE705837-6AFF-390C-44B1-397EBAFF3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Línea 70">
                  <a:extLst>
                    <a:ext uri="{FF2B5EF4-FFF2-40B4-BE49-F238E27FC236}">
                      <a16:creationId xmlns:a16="http://schemas.microsoft.com/office/drawing/2014/main" id="{6873C17A-B4A8-79DA-398E-F218CF9D5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cxnSp>
        <p:nvCxnSpPr>
          <p:cNvPr id="18" name="Conector recto 17">
            <a:extLst>
              <a:ext uri="{FF2B5EF4-FFF2-40B4-BE49-F238E27FC236}">
                <a16:creationId xmlns:a16="http://schemas.microsoft.com/office/drawing/2014/main" id="{B48A30F9-EC2B-708F-CFF0-8A84E881A6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75488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03520"/>
            <a:ext cx="9198864" cy="548640"/>
          </a:xfrm>
        </p:spPr>
        <p:txBody>
          <a:bodyPr rtlCol="0" anchor="ctr">
            <a:noAutofit/>
          </a:bodyPr>
          <a:lstStyle>
            <a:lvl1pPr marL="0" indent="0" algn="ctr">
              <a:lnSpc>
                <a:spcPct val="100000"/>
              </a:lnSpc>
              <a:buNone/>
              <a:defRPr sz="2000" b="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Autor de la cita</a:t>
            </a:r>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rtlCol="0" anchor="ctr">
            <a:normAutofit/>
          </a:bodyPr>
          <a:lstStyle>
            <a:lvl1pPr algn="ctr">
              <a:lnSpc>
                <a:spcPct val="100000"/>
              </a:lnSpc>
              <a:defRPr sz="4000" b="0">
                <a:solidFill>
                  <a:schemeClr val="bg1">
                    <a:lumMod val="75000"/>
                    <a:lumOff val="25000"/>
                  </a:schemeClr>
                </a:solidFill>
              </a:defRPr>
            </a:lvl1pPr>
          </a:lstStyle>
          <a:p>
            <a:pPr rtl="0"/>
            <a:r>
              <a:rPr lang="es"/>
              <a:t>Haga clic para editar la cita</a:t>
            </a:r>
          </a:p>
        </p:txBody>
      </p:sp>
    </p:spTree>
    <p:extLst>
      <p:ext uri="{BB962C8B-B14F-4D97-AF65-F5344CB8AC3E}">
        <p14:creationId xmlns:p14="http://schemas.microsoft.com/office/powerpoint/2010/main" val="1884378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ítulo, foto 1">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878F442-2FC9-4DB8-620F-79A1D470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92001" cy="4986425"/>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B24A208E-BD69-BB12-21B8-DA405B501FA8}"/>
              </a:ext>
            </a:extLst>
          </p:cNvPr>
          <p:cNvSpPr>
            <a:spLocks noGrp="1"/>
          </p:cNvSpPr>
          <p:nvPr>
            <p:ph type="pic" sz="quarter" idx="13"/>
          </p:nvPr>
        </p:nvSpPr>
        <p:spPr>
          <a:xfrm>
            <a:off x="250372" y="239487"/>
            <a:ext cx="11691255" cy="4461693"/>
          </a:xfrm>
          <a:blipFill dpi="0" rotWithShape="1">
            <a:blip r:embed="rId2">
              <a:alphaModFix amt="60000"/>
            </a:blip>
            <a:srcRect/>
            <a:stretch>
              <a:fillRect l="1" t="1" r="-8000" b="-22000"/>
            </a:stretch>
          </a:blipFill>
        </p:spPr>
        <p:txBody>
          <a:bodyPr rtlCol="0"/>
          <a:lstStyle/>
          <a:p>
            <a:pPr rtl="0"/>
            <a:r>
              <a:rPr lang="es"/>
              <a:t>Haga clic en el icono para agregar una imagen</a:t>
            </a:r>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8" y="5972628"/>
            <a:ext cx="10972800" cy="548640"/>
          </a:xfrm>
        </p:spPr>
        <p:txBody>
          <a:bodyPr rtlCol="0" anchor="t">
            <a:normAutofit/>
          </a:bodyPr>
          <a:lstStyle>
            <a:lvl1pPr marL="0" indent="0" algn="ctr">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8" y="5218032"/>
            <a:ext cx="10972800" cy="786384"/>
          </a:xfrm>
        </p:spPr>
        <p:txBody>
          <a:bodyPr rtlCol="0" anchor="b">
            <a:normAutofit/>
          </a:bodyPr>
          <a:lstStyle>
            <a:lvl1pPr algn="ctr">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6317232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Cita 3">
    <p:spTree>
      <p:nvGrpSpPr>
        <p:cNvPr id="1" name=""/>
        <p:cNvGrpSpPr/>
        <p:nvPr/>
      </p:nvGrpSpPr>
      <p:grpSpPr>
        <a:xfrm>
          <a:off x="0" y="0"/>
          <a:ext cx="0" cy="0"/>
          <a:chOff x="0" y="0"/>
          <a:chExt cx="0" cy="0"/>
        </a:xfrm>
      </p:grpSpPr>
      <p:sp>
        <p:nvSpPr>
          <p:cNvPr id="7" name="Marcador de fecha 6">
            <a:extLst>
              <a:ext uri="{FF2B5EF4-FFF2-40B4-BE49-F238E27FC236}">
                <a16:creationId xmlns:a16="http://schemas.microsoft.com/office/drawing/2014/main" id="{F6C1257C-9B41-78D7-C9C0-2B25AECC26D2}"/>
              </a:ext>
            </a:extLst>
          </p:cNvPr>
          <p:cNvSpPr>
            <a:spLocks noGrp="1"/>
          </p:cNvSpPr>
          <p:nvPr>
            <p:ph type="dt" sz="half" idx="10"/>
          </p:nvPr>
        </p:nvSpPr>
        <p:spPr/>
        <p:txBody>
          <a:bodyPr rtlCol="0"/>
          <a:lstStyle/>
          <a:p>
            <a:pPr rtl="0"/>
            <a:r>
              <a:rPr lang="es"/>
              <a:t>20XX</a:t>
            </a:r>
            <a:endParaRPr lang="en-US"/>
          </a:p>
        </p:txBody>
      </p:sp>
      <p:sp>
        <p:nvSpPr>
          <p:cNvPr id="8" name="Marcador de pie de página 7">
            <a:extLst>
              <a:ext uri="{FF2B5EF4-FFF2-40B4-BE49-F238E27FC236}">
                <a16:creationId xmlns:a16="http://schemas.microsoft.com/office/drawing/2014/main" id="{560AC85C-5293-C84A-0E4C-5F5E14E2C1E2}"/>
              </a:ext>
            </a:extLst>
          </p:cNvPr>
          <p:cNvSpPr>
            <a:spLocks noGrp="1"/>
          </p:cNvSpPr>
          <p:nvPr>
            <p:ph type="ftr" sz="quarter" idx="11"/>
          </p:nvPr>
        </p:nvSpPr>
        <p:spPr/>
        <p:txBody>
          <a:bodyPr rtlCol="0"/>
          <a:lstStyle/>
          <a:p>
            <a:pPr rtl="0"/>
            <a:r>
              <a:rPr lang="es"/>
              <a:t>Ejemplo de Texto de pie de página</a:t>
            </a:r>
            <a:endParaRPr lang="en-US"/>
          </a:p>
        </p:txBody>
      </p:sp>
      <p:sp>
        <p:nvSpPr>
          <p:cNvPr id="9" name="Marcador de número de diapositiva 8">
            <a:extLst>
              <a:ext uri="{FF2B5EF4-FFF2-40B4-BE49-F238E27FC236}">
                <a16:creationId xmlns:a16="http://schemas.microsoft.com/office/drawing/2014/main" id="{A1CEA57E-D067-1644-60AE-1AA532586395}"/>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grpSp>
        <p:nvGrpSpPr>
          <p:cNvPr id="4" name="Grupo 3">
            <a:extLst>
              <a:ext uri="{FF2B5EF4-FFF2-40B4-BE49-F238E27FC236}">
                <a16:creationId xmlns:a16="http://schemas.microsoft.com/office/drawing/2014/main" id="{4BC73ACC-D2E1-A902-9CFD-5514C0EB843E}"/>
              </a:ext>
            </a:extLst>
          </p:cNvPr>
          <p:cNvGrpSpPr/>
          <p:nvPr/>
        </p:nvGrpSpPr>
        <p:grpSpPr>
          <a:xfrm>
            <a:off x="10345635" y="649304"/>
            <a:ext cx="698051" cy="1372591"/>
            <a:chOff x="1079500" y="649304"/>
            <a:chExt cx="698051" cy="1372591"/>
          </a:xfrm>
        </p:grpSpPr>
        <p:sp>
          <p:nvSpPr>
            <p:cNvPr id="5" name="Elipse 4">
              <a:extLst>
                <a:ext uri="{FF2B5EF4-FFF2-40B4-BE49-F238E27FC236}">
                  <a16:creationId xmlns:a16="http://schemas.microsoft.com/office/drawing/2014/main" id="{3A8F7568-F65C-1826-02F4-71D36A34505E}"/>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lvl="0" rtl="0"/>
              <a:endParaRPr lang="en-US">
                <a:solidFill>
                  <a:schemeClr val="tx1"/>
                </a:solidFill>
              </a:endParaRPr>
            </a:p>
          </p:txBody>
        </p:sp>
        <p:grpSp>
          <p:nvGrpSpPr>
            <p:cNvPr id="6" name="Grupo 5">
              <a:extLst>
                <a:ext uri="{FF2B5EF4-FFF2-40B4-BE49-F238E27FC236}">
                  <a16:creationId xmlns:a16="http://schemas.microsoft.com/office/drawing/2014/main" id="{CD9F4D79-EF81-3DAC-E6F0-9966B3BA8B66}"/>
                </a:ext>
              </a:extLst>
            </p:cNvPr>
            <p:cNvGrpSpPr/>
            <p:nvPr/>
          </p:nvGrpSpPr>
          <p:grpSpPr>
            <a:xfrm rot="10800000">
              <a:off x="1079500" y="952167"/>
              <a:ext cx="641184" cy="1069728"/>
              <a:chOff x="6484111" y="2967038"/>
              <a:chExt cx="641184" cy="1069728"/>
            </a:xfrm>
          </p:grpSpPr>
          <p:grpSp>
            <p:nvGrpSpPr>
              <p:cNvPr id="10" name="Grupo 9">
                <a:extLst>
                  <a:ext uri="{FF2B5EF4-FFF2-40B4-BE49-F238E27FC236}">
                    <a16:creationId xmlns:a16="http://schemas.microsoft.com/office/drawing/2014/main" id="{765DCA08-C13A-7307-8DFC-CBA8E4CCE422}"/>
                  </a:ext>
                </a:extLst>
              </p:cNvPr>
              <p:cNvGrpSpPr/>
              <p:nvPr/>
            </p:nvGrpSpPr>
            <p:grpSpPr>
              <a:xfrm>
                <a:off x="6808136" y="2967038"/>
                <a:ext cx="317159" cy="932400"/>
                <a:chOff x="6808136" y="2967038"/>
                <a:chExt cx="317159" cy="932400"/>
              </a:xfrm>
            </p:grpSpPr>
            <p:sp>
              <p:nvSpPr>
                <p:cNvPr id="15" name="Forma libre 68">
                  <a:extLst>
                    <a:ext uri="{FF2B5EF4-FFF2-40B4-BE49-F238E27FC236}">
                      <a16:creationId xmlns:a16="http://schemas.microsoft.com/office/drawing/2014/main" id="{F27AC9C8-5613-A519-4CEB-29DEE249E3C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 name="Forma libre 69">
                  <a:extLst>
                    <a:ext uri="{FF2B5EF4-FFF2-40B4-BE49-F238E27FC236}">
                      <a16:creationId xmlns:a16="http://schemas.microsoft.com/office/drawing/2014/main" id="{87BACDFB-87E3-1AF8-DD12-17A45E4223B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7" name="Línea 70">
                  <a:extLst>
                    <a:ext uri="{FF2B5EF4-FFF2-40B4-BE49-F238E27FC236}">
                      <a16:creationId xmlns:a16="http://schemas.microsoft.com/office/drawing/2014/main" id="{C2D2B8AE-E1D9-05B9-65C3-8AA338C82B2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1" name="Grupo 10">
                <a:extLst>
                  <a:ext uri="{FF2B5EF4-FFF2-40B4-BE49-F238E27FC236}">
                    <a16:creationId xmlns:a16="http://schemas.microsoft.com/office/drawing/2014/main" id="{20221997-1E60-D165-D6DD-259C80A46B02}"/>
                  </a:ext>
                </a:extLst>
              </p:cNvPr>
              <p:cNvGrpSpPr/>
              <p:nvPr/>
            </p:nvGrpSpPr>
            <p:grpSpPr>
              <a:xfrm rot="18900000" flipH="1">
                <a:off x="6484111" y="3104366"/>
                <a:ext cx="317159" cy="932400"/>
                <a:chOff x="6808136" y="2967038"/>
                <a:chExt cx="317159" cy="932400"/>
              </a:xfrm>
            </p:grpSpPr>
            <p:sp>
              <p:nvSpPr>
                <p:cNvPr id="12" name="Forma libre 68">
                  <a:extLst>
                    <a:ext uri="{FF2B5EF4-FFF2-40B4-BE49-F238E27FC236}">
                      <a16:creationId xmlns:a16="http://schemas.microsoft.com/office/drawing/2014/main" id="{FE3286D6-38FC-8B18-9012-A8EB46C5F28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 name="Forma libre 69">
                  <a:extLst>
                    <a:ext uri="{FF2B5EF4-FFF2-40B4-BE49-F238E27FC236}">
                      <a16:creationId xmlns:a16="http://schemas.microsoft.com/office/drawing/2014/main" id="{3B79B884-3CA9-39CF-2020-ACD13718D1F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Línea 70">
                  <a:extLst>
                    <a:ext uri="{FF2B5EF4-FFF2-40B4-BE49-F238E27FC236}">
                      <a16:creationId xmlns:a16="http://schemas.microsoft.com/office/drawing/2014/main" id="{3C4A024D-7F6B-26A2-E0CF-77BDF5DFC4BC}"/>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cxnSp>
        <p:nvCxnSpPr>
          <p:cNvPr id="18" name="Conector recto 17">
            <a:extLst>
              <a:ext uri="{FF2B5EF4-FFF2-40B4-BE49-F238E27FC236}">
                <a16:creationId xmlns:a16="http://schemas.microsoft.com/office/drawing/2014/main" id="{27DC5E14-FC0C-F458-FA29-6BC96E2CB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75488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961120" cy="548640"/>
          </a:xfrm>
        </p:spPr>
        <p:txBody>
          <a:bodyPr rtlCol="0"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Autor de la cita</a:t>
            </a:r>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rtlCol="0" anchor="ctr">
            <a:normAutofit/>
          </a:bodyPr>
          <a:lstStyle>
            <a:lvl1pPr algn="l">
              <a:lnSpc>
                <a:spcPct val="100000"/>
              </a:lnSpc>
              <a:defRPr sz="4000" b="0"/>
            </a:lvl1pPr>
          </a:lstStyle>
          <a:p>
            <a:pPr rtl="0"/>
            <a:r>
              <a:rPr lang="es"/>
              <a:t>Haga clic para editar la cita</a:t>
            </a:r>
          </a:p>
        </p:txBody>
      </p:sp>
    </p:spTree>
    <p:extLst>
      <p:ext uri="{BB962C8B-B14F-4D97-AF65-F5344CB8AC3E}">
        <p14:creationId xmlns:p14="http://schemas.microsoft.com/office/powerpoint/2010/main" val="33206873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os contenidos">
    <p:spTree>
      <p:nvGrpSpPr>
        <p:cNvPr id="1" name=""/>
        <p:cNvGrpSpPr/>
        <p:nvPr/>
      </p:nvGrpSpPr>
      <p:grpSpPr>
        <a:xfrm>
          <a:off x="0" y="0"/>
          <a:ext cx="0" cy="0"/>
          <a:chOff x="0" y="0"/>
          <a:chExt cx="0" cy="0"/>
        </a:xfrm>
      </p:grpSpPr>
      <p:cxnSp>
        <p:nvCxnSpPr>
          <p:cNvPr id="8" name="Conector recto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9802CF08-CC52-E7E8-E565-6700958B4105}"/>
              </a:ext>
            </a:extLst>
          </p:cNvPr>
          <p:cNvSpPr>
            <a:spLocks noGrp="1"/>
          </p:cNvSpPr>
          <p:nvPr>
            <p:ph type="dt" sz="half" idx="15"/>
          </p:nvPr>
        </p:nvSpPr>
        <p:spPr/>
        <p:txBody>
          <a:bodyPr rtlCol="0"/>
          <a:lstStyle/>
          <a:p>
            <a:pPr rtl="0"/>
            <a:r>
              <a:rPr lang="es"/>
              <a:t>20XX</a:t>
            </a:r>
            <a:endParaRPr lang="en-US"/>
          </a:p>
        </p:txBody>
      </p:sp>
      <p:sp>
        <p:nvSpPr>
          <p:cNvPr id="4" name="Marcador de pie de página 3">
            <a:extLst>
              <a:ext uri="{FF2B5EF4-FFF2-40B4-BE49-F238E27FC236}">
                <a16:creationId xmlns:a16="http://schemas.microsoft.com/office/drawing/2014/main" id="{0823CA10-9755-BD67-C4D3-8A1BB620AEF2}"/>
              </a:ext>
            </a:extLst>
          </p:cNvPr>
          <p:cNvSpPr>
            <a:spLocks noGrp="1"/>
          </p:cNvSpPr>
          <p:nvPr>
            <p:ph type="ftr" sz="quarter" idx="16"/>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rtlCol="0"/>
          <a:lstStyle/>
          <a:p>
            <a:pPr rtl="0"/>
            <a:fld id="{CC057153-B650-4DEB-B370-79DDCFDCE934}" type="slidenum">
              <a:rPr lang="en-US" smtClean="0"/>
              <a:pPr rtl="0"/>
              <a:t>‹Nº›</a:t>
            </a:fld>
            <a:endParaRPr lang="en-US"/>
          </a:p>
        </p:txBody>
      </p:sp>
      <p:sp>
        <p:nvSpPr>
          <p:cNvPr id="9" name="Marcador de texto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2103120"/>
            <a:ext cx="5181600" cy="393192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11" name="Marcador de texto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03120"/>
            <a:ext cx="5181600" cy="393192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rtlCol="0"/>
          <a:lstStyle/>
          <a:p>
            <a:pPr rtl="0"/>
            <a:r>
              <a:rPr lang="es"/>
              <a:t>Haga clic para modificar el estilo de título del patrón</a:t>
            </a:r>
            <a:endParaRPr lang="en-US"/>
          </a:p>
        </p:txBody>
      </p:sp>
    </p:spTree>
    <p:extLst>
      <p:ext uri="{BB962C8B-B14F-4D97-AF65-F5344CB8AC3E}">
        <p14:creationId xmlns:p14="http://schemas.microsoft.com/office/powerpoint/2010/main" val="1691077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1866B88E-A044-C4DC-1BA4-55C08C26B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Marcador de fecha 5">
            <a:extLst>
              <a:ext uri="{FF2B5EF4-FFF2-40B4-BE49-F238E27FC236}">
                <a16:creationId xmlns:a16="http://schemas.microsoft.com/office/drawing/2014/main" id="{0A6A0CCB-705E-C253-8F03-FFD90DF2B23A}"/>
              </a:ext>
            </a:extLst>
          </p:cNvPr>
          <p:cNvSpPr>
            <a:spLocks noGrp="1"/>
          </p:cNvSpPr>
          <p:nvPr>
            <p:ph type="dt" sz="half" idx="15"/>
          </p:nvPr>
        </p:nvSpPr>
        <p:spPr/>
        <p:txBody>
          <a:bodyPr rtlCol="0"/>
          <a:lstStyle/>
          <a:p>
            <a:pPr rtl="0"/>
            <a:r>
              <a:rPr lang="es"/>
              <a:t>20XX</a:t>
            </a:r>
            <a:endParaRPr lang="en-US"/>
          </a:p>
        </p:txBody>
      </p:sp>
      <p:sp>
        <p:nvSpPr>
          <p:cNvPr id="10" name="Marcador de pie de página 9">
            <a:extLst>
              <a:ext uri="{FF2B5EF4-FFF2-40B4-BE49-F238E27FC236}">
                <a16:creationId xmlns:a16="http://schemas.microsoft.com/office/drawing/2014/main" id="{9521B30A-7545-CD0D-C650-142227AAF7BF}"/>
              </a:ext>
            </a:extLst>
          </p:cNvPr>
          <p:cNvSpPr>
            <a:spLocks noGrp="1"/>
          </p:cNvSpPr>
          <p:nvPr>
            <p:ph type="ftr" sz="quarter" idx="16"/>
          </p:nvPr>
        </p:nvSpPr>
        <p:spPr/>
        <p:txBody>
          <a:bodyPr rtlCol="0"/>
          <a:lstStyle/>
          <a:p>
            <a:pPr rtl="0"/>
            <a:r>
              <a:rPr lang="es"/>
              <a:t>Muestra de texto de pie de página</a:t>
            </a:r>
            <a:endParaRPr lang="en-US"/>
          </a:p>
        </p:txBody>
      </p:sp>
      <p:sp>
        <p:nvSpPr>
          <p:cNvPr id="12" name="Marcador de número de diapositiva 11">
            <a:extLst>
              <a:ext uri="{FF2B5EF4-FFF2-40B4-BE49-F238E27FC236}">
                <a16:creationId xmlns:a16="http://schemas.microsoft.com/office/drawing/2014/main" id="{6F133E4C-C0E4-908F-E2F3-671E3A4141ED}"/>
              </a:ext>
            </a:extLst>
          </p:cNvPr>
          <p:cNvSpPr>
            <a:spLocks noGrp="1"/>
          </p:cNvSpPr>
          <p:nvPr>
            <p:ph type="sldNum" sz="quarter" idx="17"/>
          </p:nvPr>
        </p:nvSpPr>
        <p:spPr/>
        <p:txBody>
          <a:bodyPr rtlCol="0"/>
          <a:lstStyle/>
          <a:p>
            <a:pPr rtl="0"/>
            <a:fld id="{CC057153-B650-4DEB-B370-79DDCFDCE934}" type="slidenum">
              <a:rPr lang="en-US" smtClean="0"/>
              <a:pPr rtl="0"/>
              <a:t>‹Nº›</a:t>
            </a:fld>
            <a:endParaRPr lang="en-US"/>
          </a:p>
        </p:txBody>
      </p:sp>
      <p:sp>
        <p:nvSpPr>
          <p:cNvPr id="11" name="Marcador de texto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926080"/>
            <a:ext cx="5157788" cy="329184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13" name="Marcador de texto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926080"/>
            <a:ext cx="5183188" cy="329184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3" name="Marcador de texto 2">
            <a:extLst>
              <a:ext uri="{FF2B5EF4-FFF2-40B4-BE49-F238E27FC236}">
                <a16:creationId xmlns:a16="http://schemas.microsoft.com/office/drawing/2014/main" id="{61CD26D4-290A-F0ED-7D62-41EDA6FEC2B9}"/>
              </a:ext>
            </a:extLst>
          </p:cNvPr>
          <p:cNvSpPr>
            <a:spLocks noGrp="1"/>
          </p:cNvSpPr>
          <p:nvPr>
            <p:ph type="body" idx="1"/>
          </p:nvPr>
        </p:nvSpPr>
        <p:spPr>
          <a:xfrm>
            <a:off x="609600" y="2286000"/>
            <a:ext cx="5157787" cy="559834"/>
          </a:xfrm>
        </p:spPr>
        <p:txBody>
          <a:bodyPr rtlCol="0"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
              <a:t>Haga clic para modificar los estilos de texto del patrón</a:t>
            </a:r>
          </a:p>
        </p:txBody>
      </p:sp>
      <p:sp>
        <p:nvSpPr>
          <p:cNvPr id="5" name="Marcador de texto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2286000"/>
            <a:ext cx="5183188" cy="559834"/>
          </a:xfrm>
        </p:spPr>
        <p:txBody>
          <a:bodyPr rtlCol="0"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
              <a:t>Haga clic para modificar los estilos de texto del patrón</a:t>
            </a:r>
          </a:p>
        </p:txBody>
      </p:sp>
      <p:sp>
        <p:nvSpPr>
          <p:cNvPr id="2" name="Título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33856"/>
          </a:xfrm>
        </p:spPr>
        <p:txBody>
          <a:bodyPr rtlCol="0"/>
          <a:lstStyle/>
          <a:p>
            <a:pPr rtl="0"/>
            <a:r>
              <a:rPr lang="es"/>
              <a:t>Haga clic para modificar el estilo de título del patrón</a:t>
            </a:r>
            <a:endParaRPr lang="en-US"/>
          </a:p>
        </p:txBody>
      </p:sp>
    </p:spTree>
    <p:extLst>
      <p:ext uri="{BB962C8B-B14F-4D97-AF65-F5344CB8AC3E}">
        <p14:creationId xmlns:p14="http://schemas.microsoft.com/office/powerpoint/2010/main" val="2389719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F2EAD9F9-0A12-AB31-3587-C0D1DF4DE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Marcador de fecha 6">
            <a:extLst>
              <a:ext uri="{FF2B5EF4-FFF2-40B4-BE49-F238E27FC236}">
                <a16:creationId xmlns:a16="http://schemas.microsoft.com/office/drawing/2014/main" id="{0C7D3A48-0BDC-1551-7C27-D4E0D0023153}"/>
              </a:ext>
            </a:extLst>
          </p:cNvPr>
          <p:cNvSpPr>
            <a:spLocks noGrp="1"/>
          </p:cNvSpPr>
          <p:nvPr>
            <p:ph type="dt" sz="half" idx="10"/>
          </p:nvPr>
        </p:nvSpPr>
        <p:spPr/>
        <p:txBody>
          <a:bodyPr rtlCol="0"/>
          <a:lstStyle/>
          <a:p>
            <a:pPr rtl="0"/>
            <a:r>
              <a:rPr lang="es"/>
              <a:t>20XX</a:t>
            </a:r>
            <a:endParaRPr lang="en-US"/>
          </a:p>
        </p:txBody>
      </p:sp>
      <p:sp>
        <p:nvSpPr>
          <p:cNvPr id="8" name="Marcador de pie de página 7">
            <a:extLst>
              <a:ext uri="{FF2B5EF4-FFF2-40B4-BE49-F238E27FC236}">
                <a16:creationId xmlns:a16="http://schemas.microsoft.com/office/drawing/2014/main" id="{BE5A6371-065A-A2ED-6A80-D16F74C096DB}"/>
              </a:ext>
            </a:extLst>
          </p:cNvPr>
          <p:cNvSpPr>
            <a:spLocks noGrp="1"/>
          </p:cNvSpPr>
          <p:nvPr>
            <p:ph type="ftr" sz="quarter" idx="11"/>
          </p:nvPr>
        </p:nvSpPr>
        <p:spPr/>
        <p:txBody>
          <a:bodyPr rtlCol="0"/>
          <a:lstStyle/>
          <a:p>
            <a:pPr rtl="0"/>
            <a:r>
              <a:rPr lang="es"/>
              <a:t>Ejemplo de Texto de pie de página</a:t>
            </a:r>
            <a:endParaRPr lang="en-US"/>
          </a:p>
        </p:txBody>
      </p:sp>
      <p:sp>
        <p:nvSpPr>
          <p:cNvPr id="9" name="Marcador de número de diapositiva 8">
            <a:extLst>
              <a:ext uri="{FF2B5EF4-FFF2-40B4-BE49-F238E27FC236}">
                <a16:creationId xmlns:a16="http://schemas.microsoft.com/office/drawing/2014/main" id="{A9700336-1570-20F3-84A6-5FD60D83123E}"/>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2" name="Título 1">
            <a:extLst>
              <a:ext uri="{FF2B5EF4-FFF2-40B4-BE49-F238E27FC236}">
                <a16:creationId xmlns:a16="http://schemas.microsoft.com/office/drawing/2014/main" id="{666A9F42-7FF7-F803-C075-BC4968D35E34}"/>
              </a:ext>
            </a:extLst>
          </p:cNvPr>
          <p:cNvSpPr>
            <a:spLocks noGrp="1"/>
          </p:cNvSpPr>
          <p:nvPr>
            <p:ph type="title"/>
          </p:nvPr>
        </p:nvSpPr>
        <p:spPr/>
        <p:txBody>
          <a:bodyPr rtlCol="0"/>
          <a:lstStyle/>
          <a:p>
            <a:pPr rtl="0"/>
            <a:r>
              <a:rPr lang="es"/>
              <a:t>Haga clic para modificar el estilo de título del patrón</a:t>
            </a:r>
            <a:endParaRPr lang="en-US"/>
          </a:p>
        </p:txBody>
      </p:sp>
    </p:spTree>
    <p:extLst>
      <p:ext uri="{BB962C8B-B14F-4D97-AF65-F5344CB8AC3E}">
        <p14:creationId xmlns:p14="http://schemas.microsoft.com/office/powerpoint/2010/main" val="36321594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D1BD33CF-162C-4EE7-C7A7-70481746BE4E}"/>
              </a:ext>
            </a:extLst>
          </p:cNvPr>
          <p:cNvSpPr>
            <a:spLocks noGrp="1"/>
          </p:cNvSpPr>
          <p:nvPr>
            <p:ph type="dt" sz="half" idx="10"/>
          </p:nvPr>
        </p:nvSpPr>
        <p:spPr/>
        <p:txBody>
          <a:bodyPr rtlCol="0"/>
          <a:lstStyle/>
          <a:p>
            <a:pPr rtl="0"/>
            <a:r>
              <a:rPr lang="es"/>
              <a:t>20XX</a:t>
            </a:r>
            <a:endParaRPr lang="en-US"/>
          </a:p>
        </p:txBody>
      </p:sp>
      <p:sp>
        <p:nvSpPr>
          <p:cNvPr id="6" name="Marcador de pie de página 5">
            <a:extLst>
              <a:ext uri="{FF2B5EF4-FFF2-40B4-BE49-F238E27FC236}">
                <a16:creationId xmlns:a16="http://schemas.microsoft.com/office/drawing/2014/main" id="{ABCABE8C-EDAC-3C86-D131-D91C7EACA4D4}"/>
              </a:ext>
            </a:extLst>
          </p:cNvPr>
          <p:cNvSpPr>
            <a:spLocks noGrp="1"/>
          </p:cNvSpPr>
          <p:nvPr>
            <p:ph type="ftr" sz="quarter" idx="11"/>
          </p:nvPr>
        </p:nvSpPr>
        <p:spPr/>
        <p:txBody>
          <a:bodyPr rtlCol="0"/>
          <a:lstStyle/>
          <a:p>
            <a:pPr rtl="0"/>
            <a:r>
              <a:rPr lang="es"/>
              <a:t>Ejemplo de Texto de pie de página</a:t>
            </a:r>
            <a:endParaRPr lang="en-US"/>
          </a:p>
        </p:txBody>
      </p:sp>
      <p:sp>
        <p:nvSpPr>
          <p:cNvPr id="7" name="Marcador de número de diapositiva 6">
            <a:extLst>
              <a:ext uri="{FF2B5EF4-FFF2-40B4-BE49-F238E27FC236}">
                <a16:creationId xmlns:a16="http://schemas.microsoft.com/office/drawing/2014/main" id="{1F603CBA-7C20-93AF-42F2-16F2FD48867E}"/>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1645513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Marcador de fecha 7">
            <a:extLst>
              <a:ext uri="{FF2B5EF4-FFF2-40B4-BE49-F238E27FC236}">
                <a16:creationId xmlns:a16="http://schemas.microsoft.com/office/drawing/2014/main" id="{A9C1544C-C3DE-FEB0-1F42-810BC258D317}"/>
              </a:ext>
            </a:extLst>
          </p:cNvPr>
          <p:cNvSpPr>
            <a:spLocks noGrp="1"/>
          </p:cNvSpPr>
          <p:nvPr>
            <p:ph type="dt" sz="half" idx="10"/>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6A1C13AC-DECD-4472-34A9-15473A54B7C2}"/>
              </a:ext>
            </a:extLst>
          </p:cNvPr>
          <p:cNvSpPr>
            <a:spLocks noGrp="1"/>
          </p:cNvSpPr>
          <p:nvPr>
            <p:ph type="ftr" sz="quarter" idx="11"/>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52772E20-C3BC-555A-1802-79F5A626B0F2}"/>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cxnSp>
        <p:nvCxnSpPr>
          <p:cNvPr id="5" name="Conector recto 4">
            <a:extLst>
              <a:ext uri="{FF2B5EF4-FFF2-40B4-BE49-F238E27FC236}">
                <a16:creationId xmlns:a16="http://schemas.microsoft.com/office/drawing/2014/main" id="{8829B4E3-A63E-1B70-226F-7154DB050BC0}"/>
              </a:ext>
              <a:ext uri="{C183D7F6-B498-43B3-948B-1728B52AA6E4}">
                <adec:decorative xmlns:adec="http://schemas.microsoft.com/office/drawing/2017/decorative" val="0"/>
              </a:ext>
            </a:extLst>
          </p:cNvPr>
          <p:cNvCxnSpPr>
            <a:cxnSpLocks/>
          </p:cNvCxnSpPr>
          <p:nvPr/>
        </p:nvCxnSpPr>
        <p:spPr>
          <a:xfrm>
            <a:off x="4667221"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4" name="Marcador de texto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
              <a:t>Haga clic para modificar los estilos de texto del patrón</a:t>
            </a:r>
          </a:p>
        </p:txBody>
      </p:sp>
      <p:sp>
        <p:nvSpPr>
          <p:cNvPr id="3" name="Marcador de contenido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rtlCol="0">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rtlCol="0" anchor="t">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30460429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8" name="Marcador de fecha 7">
            <a:extLst>
              <a:ext uri="{FF2B5EF4-FFF2-40B4-BE49-F238E27FC236}">
                <a16:creationId xmlns:a16="http://schemas.microsoft.com/office/drawing/2014/main" id="{1470E552-C412-44E4-4F23-0816FAFC138E}"/>
              </a:ext>
            </a:extLst>
          </p:cNvPr>
          <p:cNvSpPr>
            <a:spLocks noGrp="1"/>
          </p:cNvSpPr>
          <p:nvPr>
            <p:ph type="dt" sz="half" idx="10"/>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8BA48D00-D1D1-1D87-BF5D-BEE2316473C3}"/>
              </a:ext>
            </a:extLst>
          </p:cNvPr>
          <p:cNvSpPr>
            <a:spLocks noGrp="1"/>
          </p:cNvSpPr>
          <p:nvPr>
            <p:ph type="ftr" sz="quarter" idx="11"/>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308BF49C-FDC0-9F1E-2E75-171FACEA0D07}"/>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3" name="Marcador de posición de imagen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a:blip r:embed="rId2">
              <a:alphaModFix amt="60000"/>
            </a:blip>
            <a:stretch>
              <a:fillRect/>
            </a:stretch>
          </a:blipFill>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
              <a:t>Haga clic en el icono para agregar una imagen</a:t>
            </a:r>
          </a:p>
        </p:txBody>
      </p:sp>
      <p:sp>
        <p:nvSpPr>
          <p:cNvPr id="4" name="Marcador de texto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rtlCol="0"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
              <a:t>Haga clic para modificar los estilos de texto del patrón</a:t>
            </a:r>
          </a:p>
        </p:txBody>
      </p:sp>
      <p:sp>
        <p:nvSpPr>
          <p:cNvPr id="2" name="Título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rtlCol="0" anchor="t">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3979344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clusión">
    <p:bg>
      <p:bgRef idx="1001">
        <a:schemeClr val="bg2"/>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AA075BC2-2366-61B0-6D33-330EA75DF0F0}"/>
              </a:ext>
            </a:extLst>
          </p:cNvPr>
          <p:cNvSpPr>
            <a:spLocks noGrp="1"/>
          </p:cNvSpPr>
          <p:nvPr>
            <p:ph type="dt" sz="half" idx="14"/>
          </p:nvPr>
        </p:nvSpPr>
        <p:spPr/>
        <p:txBody>
          <a:bodyPr rtlCol="0"/>
          <a:lstStyle>
            <a:lvl1pPr>
              <a:defRPr>
                <a:solidFill>
                  <a:schemeClr val="tx1">
                    <a:lumMod val="65000"/>
                    <a:lumOff val="35000"/>
                  </a:schemeClr>
                </a:solidFill>
              </a:defRPr>
            </a:lvl1pPr>
          </a:lstStyle>
          <a:p>
            <a:pPr rtl="0"/>
            <a:r>
              <a:rPr lang="es"/>
              <a:t>20XX</a:t>
            </a:r>
            <a:endParaRPr lang="en-US"/>
          </a:p>
        </p:txBody>
      </p:sp>
      <p:sp>
        <p:nvSpPr>
          <p:cNvPr id="7" name="Marcador de pie de página 6">
            <a:extLst>
              <a:ext uri="{FF2B5EF4-FFF2-40B4-BE49-F238E27FC236}">
                <a16:creationId xmlns:a16="http://schemas.microsoft.com/office/drawing/2014/main" id="{9497CAE9-979D-5626-7BE4-27D034EF2754}"/>
              </a:ext>
            </a:extLst>
          </p:cNvPr>
          <p:cNvSpPr>
            <a:spLocks noGrp="1"/>
          </p:cNvSpPr>
          <p:nvPr>
            <p:ph type="ftr" sz="quarter" idx="15"/>
          </p:nvPr>
        </p:nvSpPr>
        <p:spPr/>
        <p:txBody>
          <a:bodyPr rtlCol="0"/>
          <a:lstStyle>
            <a:lvl1pPr>
              <a:defRPr>
                <a:solidFill>
                  <a:schemeClr val="tx1">
                    <a:lumMod val="65000"/>
                    <a:lumOff val="35000"/>
                  </a:schemeClr>
                </a:solidFill>
              </a:defRPr>
            </a:lvl1pPr>
          </a:lstStyle>
          <a:p>
            <a:pPr rtl="0"/>
            <a:r>
              <a:rPr lang="es"/>
              <a:t>Muestra de texto de pie de página</a:t>
            </a:r>
            <a:endParaRPr lang="en-US"/>
          </a:p>
        </p:txBody>
      </p:sp>
      <p:sp>
        <p:nvSpPr>
          <p:cNvPr id="9" name="Marcador de número de diapositiva 8">
            <a:extLst>
              <a:ext uri="{FF2B5EF4-FFF2-40B4-BE49-F238E27FC236}">
                <a16:creationId xmlns:a16="http://schemas.microsoft.com/office/drawing/2014/main" id="{58E4558C-BD2F-996E-C3A8-6B48CC72E1E9}"/>
              </a:ext>
            </a:extLst>
          </p:cNvPr>
          <p:cNvSpPr>
            <a:spLocks noGrp="1"/>
          </p:cNvSpPr>
          <p:nvPr>
            <p:ph type="sldNum" sz="quarter" idx="16"/>
          </p:nvPr>
        </p:nvSpPr>
        <p:spPr/>
        <p:txBody>
          <a:bodyPr rtlCol="0"/>
          <a:lstStyle>
            <a:lvl1pPr>
              <a:defRPr>
                <a:solidFill>
                  <a:schemeClr val="tx1">
                    <a:lumMod val="65000"/>
                    <a:lumOff val="35000"/>
                  </a:schemeClr>
                </a:solidFill>
              </a:defRPr>
            </a:lvl1pPr>
          </a:lstStyle>
          <a:p>
            <a:pPr rtl="0"/>
            <a:fld id="{CC057153-B650-4DEB-B370-79DDCFDCE934}" type="slidenum">
              <a:rPr lang="en-US" smtClean="0"/>
              <a:pPr rtl="0"/>
              <a:t>‹Nº›</a:t>
            </a:fld>
            <a:endParaRPr lang="en-US"/>
          </a:p>
        </p:txBody>
      </p:sp>
      <p:grpSp>
        <p:nvGrpSpPr>
          <p:cNvPr id="17" name="Grupo 16">
            <a:extLst>
              <a:ext uri="{FF2B5EF4-FFF2-40B4-BE49-F238E27FC236}">
                <a16:creationId xmlns:a16="http://schemas.microsoft.com/office/drawing/2014/main" id="{38D1B241-A1C5-B50A-03AF-D16D7E07C921}"/>
              </a:ext>
            </a:extLst>
          </p:cNvPr>
          <p:cNvGrpSpPr/>
          <p:nvPr/>
        </p:nvGrpSpPr>
        <p:grpSpPr>
          <a:xfrm>
            <a:off x="10345635" y="649304"/>
            <a:ext cx="698051" cy="1372591"/>
            <a:chOff x="1079500" y="649304"/>
            <a:chExt cx="698051" cy="1372591"/>
          </a:xfrm>
        </p:grpSpPr>
        <p:sp>
          <p:nvSpPr>
            <p:cNvPr id="4" name="Elipse 3">
              <a:extLst>
                <a:ext uri="{FF2B5EF4-FFF2-40B4-BE49-F238E27FC236}">
                  <a16:creationId xmlns:a16="http://schemas.microsoft.com/office/drawing/2014/main" id="{C0430193-32D1-2094-3948-CB8A4044E473}"/>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lvl="0" rtl="0"/>
              <a:endParaRPr lang="en-US">
                <a:solidFill>
                  <a:schemeClr val="tx1"/>
                </a:solidFill>
              </a:endParaRPr>
            </a:p>
          </p:txBody>
        </p:sp>
        <p:grpSp>
          <p:nvGrpSpPr>
            <p:cNvPr id="5" name="Grupo 4">
              <a:extLst>
                <a:ext uri="{FF2B5EF4-FFF2-40B4-BE49-F238E27FC236}">
                  <a16:creationId xmlns:a16="http://schemas.microsoft.com/office/drawing/2014/main" id="{2BDC8FB4-E269-1757-B605-3B7CA1D31BFD}"/>
                </a:ext>
              </a:extLst>
            </p:cNvPr>
            <p:cNvGrpSpPr/>
            <p:nvPr/>
          </p:nvGrpSpPr>
          <p:grpSpPr>
            <a:xfrm rot="10800000">
              <a:off x="1079500" y="952167"/>
              <a:ext cx="641184" cy="1069728"/>
              <a:chOff x="6484111" y="2967038"/>
              <a:chExt cx="641184" cy="1069728"/>
            </a:xfrm>
          </p:grpSpPr>
          <p:grpSp>
            <p:nvGrpSpPr>
              <p:cNvPr id="6" name="Grupo 5">
                <a:extLst>
                  <a:ext uri="{FF2B5EF4-FFF2-40B4-BE49-F238E27FC236}">
                    <a16:creationId xmlns:a16="http://schemas.microsoft.com/office/drawing/2014/main" id="{2BE6CDB3-6726-9490-DEFE-33AADCF70635}"/>
                  </a:ext>
                </a:extLst>
              </p:cNvPr>
              <p:cNvGrpSpPr/>
              <p:nvPr/>
            </p:nvGrpSpPr>
            <p:grpSpPr>
              <a:xfrm>
                <a:off x="6808136" y="2967038"/>
                <a:ext cx="317159" cy="932400"/>
                <a:chOff x="6808136" y="2967038"/>
                <a:chExt cx="317159" cy="932400"/>
              </a:xfrm>
            </p:grpSpPr>
            <p:sp>
              <p:nvSpPr>
                <p:cNvPr id="14" name="Forma libre 68">
                  <a:extLst>
                    <a:ext uri="{FF2B5EF4-FFF2-40B4-BE49-F238E27FC236}">
                      <a16:creationId xmlns:a16="http://schemas.microsoft.com/office/drawing/2014/main" id="{08337956-08FC-C308-3EE6-4F7DF7EE524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 name="Forma libre 69">
                  <a:extLst>
                    <a:ext uri="{FF2B5EF4-FFF2-40B4-BE49-F238E27FC236}">
                      <a16:creationId xmlns:a16="http://schemas.microsoft.com/office/drawing/2014/main" id="{3561E4FD-2BE7-0830-421A-88B523F36A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 name="Línea 70">
                  <a:extLst>
                    <a:ext uri="{FF2B5EF4-FFF2-40B4-BE49-F238E27FC236}">
                      <a16:creationId xmlns:a16="http://schemas.microsoft.com/office/drawing/2014/main" id="{3A98ECA2-F73C-C349-4C85-034EBD520BB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0" name="Grupo 9">
                <a:extLst>
                  <a:ext uri="{FF2B5EF4-FFF2-40B4-BE49-F238E27FC236}">
                    <a16:creationId xmlns:a16="http://schemas.microsoft.com/office/drawing/2014/main" id="{1BAE2C74-92F3-9DF1-0D28-8DA40DC6F702}"/>
                  </a:ext>
                </a:extLst>
              </p:cNvPr>
              <p:cNvGrpSpPr/>
              <p:nvPr/>
            </p:nvGrpSpPr>
            <p:grpSpPr>
              <a:xfrm rot="18900000" flipH="1">
                <a:off x="6484111" y="3104366"/>
                <a:ext cx="317159" cy="932400"/>
                <a:chOff x="6808136" y="2967038"/>
                <a:chExt cx="317159" cy="932400"/>
              </a:xfrm>
            </p:grpSpPr>
            <p:sp>
              <p:nvSpPr>
                <p:cNvPr id="11" name="Forma libre 68">
                  <a:extLst>
                    <a:ext uri="{FF2B5EF4-FFF2-40B4-BE49-F238E27FC236}">
                      <a16:creationId xmlns:a16="http://schemas.microsoft.com/office/drawing/2014/main" id="{7FC40551-D184-C866-BC03-18A5875790C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 name="Forma libre 69">
                  <a:extLst>
                    <a:ext uri="{FF2B5EF4-FFF2-40B4-BE49-F238E27FC236}">
                      <a16:creationId xmlns:a16="http://schemas.microsoft.com/office/drawing/2014/main" id="{728A4A07-2267-BCEE-D29A-1AC7DB34791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 name="Línea 70">
                  <a:extLst>
                    <a:ext uri="{FF2B5EF4-FFF2-40B4-BE49-F238E27FC236}">
                      <a16:creationId xmlns:a16="http://schemas.microsoft.com/office/drawing/2014/main" id="{CF1D3057-1CB5-2D6F-F329-7B377DA203C9}"/>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cxnSp>
        <p:nvCxnSpPr>
          <p:cNvPr id="18" name="Conector recto 17">
            <a:extLst>
              <a:ext uri="{FF2B5EF4-FFF2-40B4-BE49-F238E27FC236}">
                <a16:creationId xmlns:a16="http://schemas.microsoft.com/office/drawing/2014/main" id="{5568EC06-0A8D-764E-AB11-B5EF28F70102}"/>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328198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Marcador de contenido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rtlCol="0">
            <a:norm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rtlCol="0" anchor="b">
            <a:noAutofit/>
          </a:bodyPr>
          <a:lstStyle>
            <a:lvl1pPr>
              <a:defRPr sz="4000">
                <a:solidFill>
                  <a:schemeClr val="tx1">
                    <a:lumMod val="75000"/>
                    <a:lumOff val="25000"/>
                  </a:schemeClr>
                </a:solidFill>
              </a:defRPr>
            </a:lvl1pPr>
          </a:lstStyle>
          <a:p>
            <a:pPr rtl="0"/>
            <a:r>
              <a:rPr lang="es"/>
              <a:t>Haga clic para modificar el estilo de título del patrón</a:t>
            </a:r>
          </a:p>
        </p:txBody>
      </p:sp>
    </p:spTree>
    <p:extLst>
      <p:ext uri="{BB962C8B-B14F-4D97-AF65-F5344CB8AC3E}">
        <p14:creationId xmlns:p14="http://schemas.microsoft.com/office/powerpoint/2010/main" val="413115058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ón 2">
    <p:bg>
      <p:bgRef idx="1001">
        <a:schemeClr val="bg2"/>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A9A41DF4-6E58-44F6-EC8C-D43561BDE708}"/>
              </a:ext>
            </a:extLst>
          </p:cNvPr>
          <p:cNvSpPr>
            <a:spLocks noGrp="1"/>
          </p:cNvSpPr>
          <p:nvPr>
            <p:ph type="dt" sz="half" idx="15"/>
          </p:nvPr>
        </p:nvSpPr>
        <p:spPr/>
        <p:txBody>
          <a:bodyPr rtlCol="0"/>
          <a:lstStyle>
            <a:lvl1pPr>
              <a:defRPr>
                <a:solidFill>
                  <a:schemeClr val="tx1">
                    <a:lumMod val="65000"/>
                    <a:lumOff val="35000"/>
                  </a:schemeClr>
                </a:solidFill>
              </a:defRPr>
            </a:lvl1pPr>
          </a:lstStyle>
          <a:p>
            <a:pPr rtl="0"/>
            <a:r>
              <a:rPr lang="es"/>
              <a:t>20XX</a:t>
            </a:r>
            <a:endParaRPr lang="en-US"/>
          </a:p>
        </p:txBody>
      </p:sp>
      <p:sp>
        <p:nvSpPr>
          <p:cNvPr id="8" name="Marcador de pie de página 7">
            <a:extLst>
              <a:ext uri="{FF2B5EF4-FFF2-40B4-BE49-F238E27FC236}">
                <a16:creationId xmlns:a16="http://schemas.microsoft.com/office/drawing/2014/main" id="{C46CE9A2-F361-F415-F937-0301DA22842E}"/>
              </a:ext>
            </a:extLst>
          </p:cNvPr>
          <p:cNvSpPr>
            <a:spLocks noGrp="1"/>
          </p:cNvSpPr>
          <p:nvPr>
            <p:ph type="ftr" sz="quarter" idx="16"/>
          </p:nvPr>
        </p:nvSpPr>
        <p:spPr/>
        <p:txBody>
          <a:bodyPr rtlCol="0"/>
          <a:lstStyle>
            <a:lvl1pPr>
              <a:defRPr>
                <a:solidFill>
                  <a:schemeClr val="tx1">
                    <a:lumMod val="65000"/>
                    <a:lumOff val="35000"/>
                  </a:schemeClr>
                </a:solidFill>
              </a:defRPr>
            </a:lvl1pPr>
          </a:lstStyle>
          <a:p>
            <a:pPr rtl="0"/>
            <a:r>
              <a:rPr lang="es"/>
              <a:t>Ejemplo de Texto de pie de página</a:t>
            </a:r>
            <a:endParaRPr lang="en-US"/>
          </a:p>
        </p:txBody>
      </p:sp>
      <p:sp>
        <p:nvSpPr>
          <p:cNvPr id="9" name="Marcador de número de diapositiva 8">
            <a:extLst>
              <a:ext uri="{FF2B5EF4-FFF2-40B4-BE49-F238E27FC236}">
                <a16:creationId xmlns:a16="http://schemas.microsoft.com/office/drawing/2014/main" id="{424C1775-96D4-1CCB-4D04-35BDF94DC10D}"/>
              </a:ext>
            </a:extLst>
          </p:cNvPr>
          <p:cNvSpPr>
            <a:spLocks noGrp="1"/>
          </p:cNvSpPr>
          <p:nvPr>
            <p:ph type="sldNum" sz="quarter" idx="17"/>
          </p:nvPr>
        </p:nvSpPr>
        <p:spPr/>
        <p:txBody>
          <a:bodyPr rtlCol="0"/>
          <a:lstStyle>
            <a:lvl1pPr>
              <a:defRPr>
                <a:solidFill>
                  <a:schemeClr val="tx1">
                    <a:lumMod val="65000"/>
                    <a:lumOff val="35000"/>
                  </a:schemeClr>
                </a:solidFill>
              </a:defRPr>
            </a:lvl1pPr>
          </a:lstStyle>
          <a:p>
            <a:pPr rtl="0"/>
            <a:fld id="{CC057153-B650-4DEB-B370-79DDCFDCE934}" type="slidenum">
              <a:rPr lang="en-US" smtClean="0"/>
              <a:pPr rtl="0"/>
              <a:t>‹Nº›</a:t>
            </a:fld>
            <a:endParaRPr lang="en-US"/>
          </a:p>
        </p:txBody>
      </p:sp>
      <p:grpSp>
        <p:nvGrpSpPr>
          <p:cNvPr id="4" name="Grupo 3">
            <a:extLst>
              <a:ext uri="{FF2B5EF4-FFF2-40B4-BE49-F238E27FC236}">
                <a16:creationId xmlns:a16="http://schemas.microsoft.com/office/drawing/2014/main" id="{DD5BD45A-50CD-EF82-D09C-4545FF3A69AC}"/>
              </a:ext>
            </a:extLst>
          </p:cNvPr>
          <p:cNvGrpSpPr/>
          <p:nvPr/>
        </p:nvGrpSpPr>
        <p:grpSpPr>
          <a:xfrm>
            <a:off x="9740417" y="457964"/>
            <a:ext cx="2227875" cy="5970551"/>
            <a:chOff x="9740417" y="457964"/>
            <a:chExt cx="2227875" cy="5970551"/>
          </a:xfrm>
        </p:grpSpPr>
        <p:grpSp>
          <p:nvGrpSpPr>
            <p:cNvPr id="5" name="Grupo 4">
              <a:extLst>
                <a:ext uri="{FF2B5EF4-FFF2-40B4-BE49-F238E27FC236}">
                  <a16:creationId xmlns:a16="http://schemas.microsoft.com/office/drawing/2014/main" id="{9E210995-0426-D17D-BBDC-C0534A40E8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upo 23">
                <a:extLst>
                  <a:ext uri="{FF2B5EF4-FFF2-40B4-BE49-F238E27FC236}">
                    <a16:creationId xmlns:a16="http://schemas.microsoft.com/office/drawing/2014/main" id="{C8FAFEE9-BD97-8D0C-6317-E67936D6009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upo 29">
                  <a:extLst>
                    <a:ext uri="{FF2B5EF4-FFF2-40B4-BE49-F238E27FC236}">
                      <a16:creationId xmlns:a16="http://schemas.microsoft.com/office/drawing/2014/main" id="{C5F2E2EE-3350-F0F4-DD4D-1D4D46ECBD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Conector recto 33">
                    <a:extLst>
                      <a:ext uri="{FF2B5EF4-FFF2-40B4-BE49-F238E27FC236}">
                        <a16:creationId xmlns:a16="http://schemas.microsoft.com/office/drawing/2014/main" id="{DA4F058E-349B-1A3F-9D6E-FB583F6B39E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718F73D4-2E66-E080-333B-1D89AC5F0F5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ángulo 30">
                    <a:extLst>
                      <a:ext uri="{FF2B5EF4-FFF2-40B4-BE49-F238E27FC236}">
                        <a16:creationId xmlns:a16="http://schemas.microsoft.com/office/drawing/2014/main" id="{413F058A-9BA7-8BC7-7394-C215EB8DF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7" name="Rectángulo 30">
                    <a:extLst>
                      <a:ext uri="{FF2B5EF4-FFF2-40B4-BE49-F238E27FC236}">
                        <a16:creationId xmlns:a16="http://schemas.microsoft.com/office/drawing/2014/main" id="{777A274A-0C0C-5EF2-7606-72F89CE93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31" name="Grupo 30">
                  <a:extLst>
                    <a:ext uri="{FF2B5EF4-FFF2-40B4-BE49-F238E27FC236}">
                      <a16:creationId xmlns:a16="http://schemas.microsoft.com/office/drawing/2014/main" id="{0B4D2FDC-8701-ED17-A75D-9C27E9A3F4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orma libre: Forma 57">
                    <a:extLst>
                      <a:ext uri="{FF2B5EF4-FFF2-40B4-BE49-F238E27FC236}">
                        <a16:creationId xmlns:a16="http://schemas.microsoft.com/office/drawing/2014/main" id="{5551714A-8D8A-B34B-5A80-E5D27EA368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33" name="Forma libre: Forma 58">
                    <a:extLst>
                      <a:ext uri="{FF2B5EF4-FFF2-40B4-BE49-F238E27FC236}">
                        <a16:creationId xmlns:a16="http://schemas.microsoft.com/office/drawing/2014/main" id="{869FCC5F-8CA3-16C6-0392-F3E75D87BA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25" name="Grupo 24">
                <a:extLst>
                  <a:ext uri="{FF2B5EF4-FFF2-40B4-BE49-F238E27FC236}">
                    <a16:creationId xmlns:a16="http://schemas.microsoft.com/office/drawing/2014/main" id="{24C30149-E004-25CF-5089-4B3E78309B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upo 25">
                  <a:extLst>
                    <a:ext uri="{FF2B5EF4-FFF2-40B4-BE49-F238E27FC236}">
                      <a16:creationId xmlns:a16="http://schemas.microsoft.com/office/drawing/2014/main" id="{76CE1B15-48DE-EA19-66AE-E082767A61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orma libre 68">
                    <a:extLst>
                      <a:ext uri="{FF2B5EF4-FFF2-40B4-BE49-F238E27FC236}">
                        <a16:creationId xmlns:a16="http://schemas.microsoft.com/office/drawing/2014/main" id="{7FF05A74-6722-6ACB-9705-9D08F1E133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9" name="Forma libre 69">
                    <a:extLst>
                      <a:ext uri="{FF2B5EF4-FFF2-40B4-BE49-F238E27FC236}">
                        <a16:creationId xmlns:a16="http://schemas.microsoft.com/office/drawing/2014/main" id="{556FA397-6407-CD99-0216-DCE4A86B84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27" name="Línea 70">
                  <a:extLst>
                    <a:ext uri="{FF2B5EF4-FFF2-40B4-BE49-F238E27FC236}">
                      <a16:creationId xmlns:a16="http://schemas.microsoft.com/office/drawing/2014/main" id="{BD07E6BA-830D-81DE-99D0-C1ED17EEB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6" name="Grupo 5">
              <a:extLst>
                <a:ext uri="{FF2B5EF4-FFF2-40B4-BE49-F238E27FC236}">
                  <a16:creationId xmlns:a16="http://schemas.microsoft.com/office/drawing/2014/main" id="{F7E3CAB0-7B50-4135-76DB-659F3FADB1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upo 9">
                <a:extLst>
                  <a:ext uri="{FF2B5EF4-FFF2-40B4-BE49-F238E27FC236}">
                    <a16:creationId xmlns:a16="http://schemas.microsoft.com/office/drawing/2014/main" id="{6C50E408-CA22-2DA8-3E63-D8CD5D9E43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upo 15">
                  <a:extLst>
                    <a:ext uri="{FF2B5EF4-FFF2-40B4-BE49-F238E27FC236}">
                      <a16:creationId xmlns:a16="http://schemas.microsoft.com/office/drawing/2014/main" id="{B341EAAC-2CAB-1D4C-3C41-E728AE45C2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Conector recto 19">
                    <a:extLst>
                      <a:ext uri="{FF2B5EF4-FFF2-40B4-BE49-F238E27FC236}">
                        <a16:creationId xmlns:a16="http://schemas.microsoft.com/office/drawing/2014/main" id="{FCBEDD1E-4A53-5D13-92E8-44ED005DDEE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2C386BC2-461B-52B5-FA52-3F98E28F9A9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ángulo 30">
                    <a:extLst>
                      <a:ext uri="{FF2B5EF4-FFF2-40B4-BE49-F238E27FC236}">
                        <a16:creationId xmlns:a16="http://schemas.microsoft.com/office/drawing/2014/main" id="{D71D489E-31F4-01B1-137F-1E2BAE84DE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3" name="Rectángulo 30">
                    <a:extLst>
                      <a:ext uri="{FF2B5EF4-FFF2-40B4-BE49-F238E27FC236}">
                        <a16:creationId xmlns:a16="http://schemas.microsoft.com/office/drawing/2014/main" id="{AF8D8D96-D26C-A0E9-44AC-210C1D3342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7" name="Grupo 16">
                  <a:extLst>
                    <a:ext uri="{FF2B5EF4-FFF2-40B4-BE49-F238E27FC236}">
                      <a16:creationId xmlns:a16="http://schemas.microsoft.com/office/drawing/2014/main" id="{262D79E6-1E5E-9367-2F80-31091FD097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orma libre: Forma 141">
                    <a:extLst>
                      <a:ext uri="{FF2B5EF4-FFF2-40B4-BE49-F238E27FC236}">
                        <a16:creationId xmlns:a16="http://schemas.microsoft.com/office/drawing/2014/main" id="{0741A1C4-4A3C-1C09-7B63-2F5A93C40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9" name="Forma libre: Forma 142">
                    <a:extLst>
                      <a:ext uri="{FF2B5EF4-FFF2-40B4-BE49-F238E27FC236}">
                        <a16:creationId xmlns:a16="http://schemas.microsoft.com/office/drawing/2014/main" id="{331A7A60-9E24-7D8B-B8D3-901790A313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11" name="Grupo 10">
                <a:extLst>
                  <a:ext uri="{FF2B5EF4-FFF2-40B4-BE49-F238E27FC236}">
                    <a16:creationId xmlns:a16="http://schemas.microsoft.com/office/drawing/2014/main" id="{216486E5-7377-F1D3-FB49-0A8FC774CC2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upo 11">
                  <a:extLst>
                    <a:ext uri="{FF2B5EF4-FFF2-40B4-BE49-F238E27FC236}">
                      <a16:creationId xmlns:a16="http://schemas.microsoft.com/office/drawing/2014/main" id="{0C9ED1C9-C369-ABE9-0C4B-2B5DF468BB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orma libre 68">
                    <a:extLst>
                      <a:ext uri="{FF2B5EF4-FFF2-40B4-BE49-F238E27FC236}">
                        <a16:creationId xmlns:a16="http://schemas.microsoft.com/office/drawing/2014/main" id="{5D067329-4811-1CE5-0FA5-1CAE03475C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 name="Forma libre 69">
                    <a:extLst>
                      <a:ext uri="{FF2B5EF4-FFF2-40B4-BE49-F238E27FC236}">
                        <a16:creationId xmlns:a16="http://schemas.microsoft.com/office/drawing/2014/main" id="{10E0DE4F-622E-EDCA-0C8D-59B0B3698F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13" name="Línea 70">
                  <a:extLst>
                    <a:ext uri="{FF2B5EF4-FFF2-40B4-BE49-F238E27FC236}">
                      <a16:creationId xmlns:a16="http://schemas.microsoft.com/office/drawing/2014/main" id="{9E4E2F3A-25E4-40F2-7815-59507A3F00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7" name="Marcador de contenido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rtlCol="0">
            <a:no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rtlCol="0" anchor="b">
            <a:noAutofit/>
          </a:bodyPr>
          <a:lstStyle>
            <a:lvl1pPr>
              <a:defRPr sz="4000">
                <a:solidFill>
                  <a:schemeClr val="tx1">
                    <a:lumMod val="75000"/>
                    <a:lumOff val="25000"/>
                  </a:schemeClr>
                </a:solidFill>
              </a:defRPr>
            </a:lvl1pPr>
          </a:lstStyle>
          <a:p>
            <a:pPr rtl="0"/>
            <a:r>
              <a:rPr lang="es"/>
              <a:t>Haga clic para modificar el estilo de título del patrón</a:t>
            </a:r>
          </a:p>
        </p:txBody>
      </p:sp>
    </p:spTree>
    <p:extLst>
      <p:ext uri="{BB962C8B-B14F-4D97-AF65-F5344CB8AC3E}">
        <p14:creationId xmlns:p14="http://schemas.microsoft.com/office/powerpoint/2010/main" val="28022700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seño vertical con gráfi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1E946DF7-10C4-0BBA-EB2E-955736EC343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4" name="Grupo 3">
              <a:extLst>
                <a:ext uri="{FF2B5EF4-FFF2-40B4-BE49-F238E27FC236}">
                  <a16:creationId xmlns:a16="http://schemas.microsoft.com/office/drawing/2014/main" id="{96650848-7A6C-21DB-6BAE-4516E6E51F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166" name="Forma libre 68">
                <a:extLst>
                  <a:ext uri="{FF2B5EF4-FFF2-40B4-BE49-F238E27FC236}">
                    <a16:creationId xmlns:a16="http://schemas.microsoft.com/office/drawing/2014/main" id="{DCF561B2-851F-5E35-8D9F-D9587A067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7" name="Forma libre 69">
                <a:extLst>
                  <a:ext uri="{FF2B5EF4-FFF2-40B4-BE49-F238E27FC236}">
                    <a16:creationId xmlns:a16="http://schemas.microsoft.com/office/drawing/2014/main" id="{C849E763-E757-E9D6-A937-030A9A8A4F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8" name="Línea 70">
                <a:extLst>
                  <a:ext uri="{FF2B5EF4-FFF2-40B4-BE49-F238E27FC236}">
                    <a16:creationId xmlns:a16="http://schemas.microsoft.com/office/drawing/2014/main" id="{E6B475E7-3F49-5B4E-441D-BFB9786E6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5" name="Grupo 4">
              <a:extLst>
                <a:ext uri="{FF2B5EF4-FFF2-40B4-BE49-F238E27FC236}">
                  <a16:creationId xmlns:a16="http://schemas.microsoft.com/office/drawing/2014/main" id="{CBAE7E0C-06C9-5A12-F641-B9659C3347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128" name="Elipse 127">
                <a:extLst>
                  <a:ext uri="{FF2B5EF4-FFF2-40B4-BE49-F238E27FC236}">
                    <a16:creationId xmlns:a16="http://schemas.microsoft.com/office/drawing/2014/main" id="{106611B4-C9C5-B9EB-D2E4-A786180407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nvGrpSpPr>
              <p:cNvPr id="129" name="Grupo 128">
                <a:extLst>
                  <a:ext uri="{FF2B5EF4-FFF2-40B4-BE49-F238E27FC236}">
                    <a16:creationId xmlns:a16="http://schemas.microsoft.com/office/drawing/2014/main" id="{5B0A8C44-9DE9-9FF5-9422-459D794255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4" name="Forma libre 64">
                  <a:extLst>
                    <a:ext uri="{FF2B5EF4-FFF2-40B4-BE49-F238E27FC236}">
                      <a16:creationId xmlns:a16="http://schemas.microsoft.com/office/drawing/2014/main" id="{802B3E02-35F5-D486-B900-46666AE6CF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5" name="Forma libre 81">
                  <a:extLst>
                    <a:ext uri="{FF2B5EF4-FFF2-40B4-BE49-F238E27FC236}">
                      <a16:creationId xmlns:a16="http://schemas.microsoft.com/office/drawing/2014/main" id="{A0FE175D-173E-81F0-CC24-96E27F1D8B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6" name="Forma libre 61">
                  <a:extLst>
                    <a:ext uri="{FF2B5EF4-FFF2-40B4-BE49-F238E27FC236}">
                      <a16:creationId xmlns:a16="http://schemas.microsoft.com/office/drawing/2014/main" id="{34F66AAF-A45F-1A0F-2555-176A1B7938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7" name="Forma libre 78">
                  <a:extLst>
                    <a:ext uri="{FF2B5EF4-FFF2-40B4-BE49-F238E27FC236}">
                      <a16:creationId xmlns:a16="http://schemas.microsoft.com/office/drawing/2014/main" id="{888FD7CB-E8B6-CDCC-A765-51384168C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8" name="Forma libre 84">
                  <a:extLst>
                    <a:ext uri="{FF2B5EF4-FFF2-40B4-BE49-F238E27FC236}">
                      <a16:creationId xmlns:a16="http://schemas.microsoft.com/office/drawing/2014/main" id="{22D9D5B7-67CD-DAEF-F169-F9927D060C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9" name="Forma libre 87">
                  <a:extLst>
                    <a:ext uri="{FF2B5EF4-FFF2-40B4-BE49-F238E27FC236}">
                      <a16:creationId xmlns:a16="http://schemas.microsoft.com/office/drawing/2014/main" id="{635D2023-BB18-34DE-9533-3BCD2D66F9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0" name="Forma libre 60">
                  <a:extLst>
                    <a:ext uri="{FF2B5EF4-FFF2-40B4-BE49-F238E27FC236}">
                      <a16:creationId xmlns:a16="http://schemas.microsoft.com/office/drawing/2014/main" id="{659415BE-DC13-49A7-0C33-5EFE279226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1" name="Forma libre 59">
                  <a:extLst>
                    <a:ext uri="{FF2B5EF4-FFF2-40B4-BE49-F238E27FC236}">
                      <a16:creationId xmlns:a16="http://schemas.microsoft.com/office/drawing/2014/main" id="{CC801494-07A4-F520-018B-68D2196D2A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2" name="Forma libre 62">
                  <a:extLst>
                    <a:ext uri="{FF2B5EF4-FFF2-40B4-BE49-F238E27FC236}">
                      <a16:creationId xmlns:a16="http://schemas.microsoft.com/office/drawing/2014/main" id="{E686085F-EAC6-B895-6207-458362D1B6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3" name="Forma libre 65">
                  <a:extLst>
                    <a:ext uri="{FF2B5EF4-FFF2-40B4-BE49-F238E27FC236}">
                      <a16:creationId xmlns:a16="http://schemas.microsoft.com/office/drawing/2014/main" id="{DAB00EC1-8D08-BA6A-CDFE-4C62A187B1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4" name="Forma libre 79">
                  <a:extLst>
                    <a:ext uri="{FF2B5EF4-FFF2-40B4-BE49-F238E27FC236}">
                      <a16:creationId xmlns:a16="http://schemas.microsoft.com/office/drawing/2014/main" id="{59FA4147-888A-1DF5-8C4D-5826AB12A8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5" name="Forma libre 82">
                  <a:extLst>
                    <a:ext uri="{FF2B5EF4-FFF2-40B4-BE49-F238E27FC236}">
                      <a16:creationId xmlns:a16="http://schemas.microsoft.com/office/drawing/2014/main" id="{4C86CC1B-2F58-1C71-F3ED-92D58E16B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6" name="Forma libre 85">
                  <a:extLst>
                    <a:ext uri="{FF2B5EF4-FFF2-40B4-BE49-F238E27FC236}">
                      <a16:creationId xmlns:a16="http://schemas.microsoft.com/office/drawing/2014/main" id="{2994FA47-E79D-6287-A237-43A2FA4FFB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7" name="Forma libre 88">
                  <a:extLst>
                    <a:ext uri="{FF2B5EF4-FFF2-40B4-BE49-F238E27FC236}">
                      <a16:creationId xmlns:a16="http://schemas.microsoft.com/office/drawing/2014/main" id="{AB058826-014A-49AD-8409-1561149690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158" name="Grupo 157">
                  <a:extLst>
                    <a:ext uri="{FF2B5EF4-FFF2-40B4-BE49-F238E27FC236}">
                      <a16:creationId xmlns:a16="http://schemas.microsoft.com/office/drawing/2014/main" id="{08112C56-452F-ABF6-3C71-80EB07646D7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9" name="Línea 63">
                    <a:extLst>
                      <a:ext uri="{FF2B5EF4-FFF2-40B4-BE49-F238E27FC236}">
                        <a16:creationId xmlns:a16="http://schemas.microsoft.com/office/drawing/2014/main" id="{03C71145-D2E8-489B-88F9-F9826023B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0" name="Línea 66">
                    <a:extLst>
                      <a:ext uri="{FF2B5EF4-FFF2-40B4-BE49-F238E27FC236}">
                        <a16:creationId xmlns:a16="http://schemas.microsoft.com/office/drawing/2014/main" id="{A2BA5FB6-9059-DF6F-1EB1-F80CF772A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1" name="Línea 67">
                    <a:extLst>
                      <a:ext uri="{FF2B5EF4-FFF2-40B4-BE49-F238E27FC236}">
                        <a16:creationId xmlns:a16="http://schemas.microsoft.com/office/drawing/2014/main" id="{2A893CE1-8DC4-0808-9F33-FED7630964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2" name="Línea 80">
                    <a:extLst>
                      <a:ext uri="{FF2B5EF4-FFF2-40B4-BE49-F238E27FC236}">
                        <a16:creationId xmlns:a16="http://schemas.microsoft.com/office/drawing/2014/main" id="{9672C220-76B2-6201-EEE5-8CCF7167CB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3" name="Línea 83">
                    <a:extLst>
                      <a:ext uri="{FF2B5EF4-FFF2-40B4-BE49-F238E27FC236}">
                        <a16:creationId xmlns:a16="http://schemas.microsoft.com/office/drawing/2014/main" id="{5C1A72CD-7D7C-42E3-BFFA-C472421EAF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4" name="Línea 86">
                    <a:extLst>
                      <a:ext uri="{FF2B5EF4-FFF2-40B4-BE49-F238E27FC236}">
                        <a16:creationId xmlns:a16="http://schemas.microsoft.com/office/drawing/2014/main" id="{BFB972A4-6E25-6FC4-1717-0B081F4B81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5" name="Línea 89">
                    <a:extLst>
                      <a:ext uri="{FF2B5EF4-FFF2-40B4-BE49-F238E27FC236}">
                        <a16:creationId xmlns:a16="http://schemas.microsoft.com/office/drawing/2014/main" id="{2FA89047-354E-3D71-A179-6C490AE361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130" name="Grupo 129">
                <a:extLst>
                  <a:ext uri="{FF2B5EF4-FFF2-40B4-BE49-F238E27FC236}">
                    <a16:creationId xmlns:a16="http://schemas.microsoft.com/office/drawing/2014/main" id="{78CFC643-3123-EB74-EA21-D2F9C493D4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6" name="Grupo 135">
                  <a:extLst>
                    <a:ext uri="{FF2B5EF4-FFF2-40B4-BE49-F238E27FC236}">
                      <a16:creationId xmlns:a16="http://schemas.microsoft.com/office/drawing/2014/main" id="{5DEB7895-FB98-5D68-2C79-31CC7F227B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0" name="Conector recto 139">
                    <a:extLst>
                      <a:ext uri="{FF2B5EF4-FFF2-40B4-BE49-F238E27FC236}">
                        <a16:creationId xmlns:a16="http://schemas.microsoft.com/office/drawing/2014/main" id="{7542BE6F-AD2C-F040-D0A7-C5758BBFEC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1" name="Conector recto 140">
                    <a:extLst>
                      <a:ext uri="{FF2B5EF4-FFF2-40B4-BE49-F238E27FC236}">
                        <a16:creationId xmlns:a16="http://schemas.microsoft.com/office/drawing/2014/main" id="{82496DAA-F89B-A56B-5FEC-BFC29FD6A00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2" name="Rectángulo 30">
                    <a:extLst>
                      <a:ext uri="{FF2B5EF4-FFF2-40B4-BE49-F238E27FC236}">
                        <a16:creationId xmlns:a16="http://schemas.microsoft.com/office/drawing/2014/main" id="{0A0A246A-6BE3-423B-31C8-7B51E5835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3" name="Rectángulo 30">
                    <a:extLst>
                      <a:ext uri="{FF2B5EF4-FFF2-40B4-BE49-F238E27FC236}">
                        <a16:creationId xmlns:a16="http://schemas.microsoft.com/office/drawing/2014/main" id="{E681F45F-69BC-8729-80D4-3CEC4995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37" name="Grupo 136">
                  <a:extLst>
                    <a:ext uri="{FF2B5EF4-FFF2-40B4-BE49-F238E27FC236}">
                      <a16:creationId xmlns:a16="http://schemas.microsoft.com/office/drawing/2014/main" id="{47178EE2-B7F0-30B5-0B41-2C9210C6E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8" name="Forma libre: Forma 57">
                    <a:extLst>
                      <a:ext uri="{FF2B5EF4-FFF2-40B4-BE49-F238E27FC236}">
                        <a16:creationId xmlns:a16="http://schemas.microsoft.com/office/drawing/2014/main" id="{ADAA86A1-574E-8E2A-8540-099473576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39" name="Forma libre: Forma 58">
                    <a:extLst>
                      <a:ext uri="{FF2B5EF4-FFF2-40B4-BE49-F238E27FC236}">
                        <a16:creationId xmlns:a16="http://schemas.microsoft.com/office/drawing/2014/main" id="{BCCDC65B-F799-76F0-2BAB-6ADBB06C7A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131" name="Grupo 130">
                <a:extLst>
                  <a:ext uri="{FF2B5EF4-FFF2-40B4-BE49-F238E27FC236}">
                    <a16:creationId xmlns:a16="http://schemas.microsoft.com/office/drawing/2014/main" id="{76A21C52-0DA8-856D-5692-39A23C0E15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2" name="Grupo 131">
                  <a:extLst>
                    <a:ext uri="{FF2B5EF4-FFF2-40B4-BE49-F238E27FC236}">
                      <a16:creationId xmlns:a16="http://schemas.microsoft.com/office/drawing/2014/main" id="{3D32FAD6-3813-F251-ABFD-93D8751FB3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4" name="Forma libre 68">
                    <a:extLst>
                      <a:ext uri="{FF2B5EF4-FFF2-40B4-BE49-F238E27FC236}">
                        <a16:creationId xmlns:a16="http://schemas.microsoft.com/office/drawing/2014/main" id="{FA00EEC5-0A5F-E731-6A0C-FAF08B222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5" name="Forma libre 69">
                    <a:extLst>
                      <a:ext uri="{FF2B5EF4-FFF2-40B4-BE49-F238E27FC236}">
                        <a16:creationId xmlns:a16="http://schemas.microsoft.com/office/drawing/2014/main" id="{89C49BA9-5C77-1162-9471-2D104104C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133" name="Línea 70">
                  <a:extLst>
                    <a:ext uri="{FF2B5EF4-FFF2-40B4-BE49-F238E27FC236}">
                      <a16:creationId xmlns:a16="http://schemas.microsoft.com/office/drawing/2014/main" id="{6A2FF4B0-2ED3-E23D-7E5F-F8022D1C1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6" name="Grupo 5">
              <a:extLst>
                <a:ext uri="{FF2B5EF4-FFF2-40B4-BE49-F238E27FC236}">
                  <a16:creationId xmlns:a16="http://schemas.microsoft.com/office/drawing/2014/main" id="{2B73B0F4-CE7B-C11C-8311-C827DFCA73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7" name="Elipse 6">
                <a:extLst>
                  <a:ext uri="{FF2B5EF4-FFF2-40B4-BE49-F238E27FC236}">
                    <a16:creationId xmlns:a16="http://schemas.microsoft.com/office/drawing/2014/main" id="{C1BF5B87-7A83-6A6E-47B2-7436F675B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nvGrpSpPr>
              <p:cNvPr id="91" name="Grupo 90">
                <a:extLst>
                  <a:ext uri="{FF2B5EF4-FFF2-40B4-BE49-F238E27FC236}">
                    <a16:creationId xmlns:a16="http://schemas.microsoft.com/office/drawing/2014/main" id="{87178A77-6A96-EEC0-0A45-53BDD646D1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06" name="Forma libre 64">
                  <a:extLst>
                    <a:ext uri="{FF2B5EF4-FFF2-40B4-BE49-F238E27FC236}">
                      <a16:creationId xmlns:a16="http://schemas.microsoft.com/office/drawing/2014/main" id="{C35CF469-BCDB-1ECB-D848-2A118B9269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07" name="Forma libre 81">
                  <a:extLst>
                    <a:ext uri="{FF2B5EF4-FFF2-40B4-BE49-F238E27FC236}">
                      <a16:creationId xmlns:a16="http://schemas.microsoft.com/office/drawing/2014/main" id="{269DBB87-6E3B-69A6-88B7-49DE248A2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08" name="Forma libre 61">
                  <a:extLst>
                    <a:ext uri="{FF2B5EF4-FFF2-40B4-BE49-F238E27FC236}">
                      <a16:creationId xmlns:a16="http://schemas.microsoft.com/office/drawing/2014/main" id="{C6E66543-4428-39AF-E0AE-579FE6A4B1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09" name="Forma libre 78">
                  <a:extLst>
                    <a:ext uri="{FF2B5EF4-FFF2-40B4-BE49-F238E27FC236}">
                      <a16:creationId xmlns:a16="http://schemas.microsoft.com/office/drawing/2014/main" id="{67968DE4-73FA-FDFD-59CB-0B85FAF28A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0" name="Forma libre 84">
                  <a:extLst>
                    <a:ext uri="{FF2B5EF4-FFF2-40B4-BE49-F238E27FC236}">
                      <a16:creationId xmlns:a16="http://schemas.microsoft.com/office/drawing/2014/main" id="{077CC600-1E1B-D52F-B708-7084D54B70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1" name="Forma libre 87">
                  <a:extLst>
                    <a:ext uri="{FF2B5EF4-FFF2-40B4-BE49-F238E27FC236}">
                      <a16:creationId xmlns:a16="http://schemas.microsoft.com/office/drawing/2014/main" id="{C484D1B8-84A1-20E9-3BD6-197AEFACC4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2" name="Forma libre 60">
                  <a:extLst>
                    <a:ext uri="{FF2B5EF4-FFF2-40B4-BE49-F238E27FC236}">
                      <a16:creationId xmlns:a16="http://schemas.microsoft.com/office/drawing/2014/main" id="{36E29196-81C0-C3F7-22AD-1E4C1ACBBE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3" name="Forma libre 59">
                  <a:extLst>
                    <a:ext uri="{FF2B5EF4-FFF2-40B4-BE49-F238E27FC236}">
                      <a16:creationId xmlns:a16="http://schemas.microsoft.com/office/drawing/2014/main" id="{8C4B4E29-2FE5-D94E-EBCD-7BD6ADBB24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4" name="Forma libre 62">
                  <a:extLst>
                    <a:ext uri="{FF2B5EF4-FFF2-40B4-BE49-F238E27FC236}">
                      <a16:creationId xmlns:a16="http://schemas.microsoft.com/office/drawing/2014/main" id="{D9E5BF2B-495D-833E-9454-7EFE4293C6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5" name="Forma libre 65">
                  <a:extLst>
                    <a:ext uri="{FF2B5EF4-FFF2-40B4-BE49-F238E27FC236}">
                      <a16:creationId xmlns:a16="http://schemas.microsoft.com/office/drawing/2014/main" id="{AE984C56-67FD-C22E-1B07-C5079A40BC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6" name="Forma libre 79">
                  <a:extLst>
                    <a:ext uri="{FF2B5EF4-FFF2-40B4-BE49-F238E27FC236}">
                      <a16:creationId xmlns:a16="http://schemas.microsoft.com/office/drawing/2014/main" id="{E51DACBA-19CF-3B04-3536-C7B7D1A7EB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7" name="Forma libre 82">
                  <a:extLst>
                    <a:ext uri="{FF2B5EF4-FFF2-40B4-BE49-F238E27FC236}">
                      <a16:creationId xmlns:a16="http://schemas.microsoft.com/office/drawing/2014/main" id="{13BA5D0A-5B87-1D08-88AD-8083D93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8" name="Forma libre 85">
                  <a:extLst>
                    <a:ext uri="{FF2B5EF4-FFF2-40B4-BE49-F238E27FC236}">
                      <a16:creationId xmlns:a16="http://schemas.microsoft.com/office/drawing/2014/main" id="{6EE5635D-FA59-4376-20E4-50CC79E371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9" name="Forma libre 88">
                  <a:extLst>
                    <a:ext uri="{FF2B5EF4-FFF2-40B4-BE49-F238E27FC236}">
                      <a16:creationId xmlns:a16="http://schemas.microsoft.com/office/drawing/2014/main" id="{55A3AFB5-4970-411F-5F04-2B596C8FA7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120" name="Grupo 119">
                  <a:extLst>
                    <a:ext uri="{FF2B5EF4-FFF2-40B4-BE49-F238E27FC236}">
                      <a16:creationId xmlns:a16="http://schemas.microsoft.com/office/drawing/2014/main" id="{E6214791-9426-C192-8C99-0DE8E35D2F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1" name="Línea 63">
                    <a:extLst>
                      <a:ext uri="{FF2B5EF4-FFF2-40B4-BE49-F238E27FC236}">
                        <a16:creationId xmlns:a16="http://schemas.microsoft.com/office/drawing/2014/main" id="{8A34640B-7052-1024-66C4-395918533E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2" name="Línea 66">
                    <a:extLst>
                      <a:ext uri="{FF2B5EF4-FFF2-40B4-BE49-F238E27FC236}">
                        <a16:creationId xmlns:a16="http://schemas.microsoft.com/office/drawing/2014/main" id="{E2DA86A8-0C0F-D2A2-2CA9-20F4EBE07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3" name="Línea 67">
                    <a:extLst>
                      <a:ext uri="{FF2B5EF4-FFF2-40B4-BE49-F238E27FC236}">
                        <a16:creationId xmlns:a16="http://schemas.microsoft.com/office/drawing/2014/main" id="{41C7639A-B1D6-547B-B391-9B7979F8A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4" name="Línea 80">
                    <a:extLst>
                      <a:ext uri="{FF2B5EF4-FFF2-40B4-BE49-F238E27FC236}">
                        <a16:creationId xmlns:a16="http://schemas.microsoft.com/office/drawing/2014/main" id="{E719F0EE-1A68-FE4F-5D65-7F3CF1AD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5" name="Línea 83">
                    <a:extLst>
                      <a:ext uri="{FF2B5EF4-FFF2-40B4-BE49-F238E27FC236}">
                        <a16:creationId xmlns:a16="http://schemas.microsoft.com/office/drawing/2014/main" id="{DC0373DF-BE8C-420B-F88C-A7FF0334C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6" name="Línea 86">
                    <a:extLst>
                      <a:ext uri="{FF2B5EF4-FFF2-40B4-BE49-F238E27FC236}">
                        <a16:creationId xmlns:a16="http://schemas.microsoft.com/office/drawing/2014/main" id="{F4ECE460-0A73-8C2B-5647-0E5AE9AEA7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27" name="Línea 89">
                    <a:extLst>
                      <a:ext uri="{FF2B5EF4-FFF2-40B4-BE49-F238E27FC236}">
                        <a16:creationId xmlns:a16="http://schemas.microsoft.com/office/drawing/2014/main" id="{BCD65272-F6D2-B58A-8C53-F9E90D29B0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92" name="Grupo 91">
                <a:extLst>
                  <a:ext uri="{FF2B5EF4-FFF2-40B4-BE49-F238E27FC236}">
                    <a16:creationId xmlns:a16="http://schemas.microsoft.com/office/drawing/2014/main" id="{D3A8502E-7C5D-906B-BA56-302B1AB122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98" name="Grupo 97">
                  <a:extLst>
                    <a:ext uri="{FF2B5EF4-FFF2-40B4-BE49-F238E27FC236}">
                      <a16:creationId xmlns:a16="http://schemas.microsoft.com/office/drawing/2014/main" id="{D7A189C9-9947-A989-4D09-BDC0238992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2" name="Conector recto 101">
                    <a:extLst>
                      <a:ext uri="{FF2B5EF4-FFF2-40B4-BE49-F238E27FC236}">
                        <a16:creationId xmlns:a16="http://schemas.microsoft.com/office/drawing/2014/main" id="{F2C4A481-AFEC-4925-686C-7AB5CDC446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E1F945F9-CDFF-041F-0653-2816D47B016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4" name="Rectángulo 30">
                    <a:extLst>
                      <a:ext uri="{FF2B5EF4-FFF2-40B4-BE49-F238E27FC236}">
                        <a16:creationId xmlns:a16="http://schemas.microsoft.com/office/drawing/2014/main" id="{7AFA641F-BA09-FD61-61E7-EC46702A4D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05" name="Rectángulo 30">
                    <a:extLst>
                      <a:ext uri="{FF2B5EF4-FFF2-40B4-BE49-F238E27FC236}">
                        <a16:creationId xmlns:a16="http://schemas.microsoft.com/office/drawing/2014/main" id="{BE902CEB-6539-E490-C6F0-CD34281997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99" name="Grupo 98">
                  <a:extLst>
                    <a:ext uri="{FF2B5EF4-FFF2-40B4-BE49-F238E27FC236}">
                      <a16:creationId xmlns:a16="http://schemas.microsoft.com/office/drawing/2014/main" id="{2D313F9E-16F5-9645-AED4-FEA8009A72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0" name="Forma libre: Forma 19">
                    <a:extLst>
                      <a:ext uri="{FF2B5EF4-FFF2-40B4-BE49-F238E27FC236}">
                        <a16:creationId xmlns:a16="http://schemas.microsoft.com/office/drawing/2014/main" id="{3D51B00C-0086-B9A0-B39F-3B835E4AAB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01" name="Forma libre: Forma 20">
                    <a:extLst>
                      <a:ext uri="{FF2B5EF4-FFF2-40B4-BE49-F238E27FC236}">
                        <a16:creationId xmlns:a16="http://schemas.microsoft.com/office/drawing/2014/main" id="{C8B47B22-1553-BA25-9065-3FA6BE4B96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93" name="Grupo 92">
                <a:extLst>
                  <a:ext uri="{FF2B5EF4-FFF2-40B4-BE49-F238E27FC236}">
                    <a16:creationId xmlns:a16="http://schemas.microsoft.com/office/drawing/2014/main" id="{AA6B44CA-D2CF-D871-67A4-0BE8C3E254C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94" name="Grupo 93">
                  <a:extLst>
                    <a:ext uri="{FF2B5EF4-FFF2-40B4-BE49-F238E27FC236}">
                      <a16:creationId xmlns:a16="http://schemas.microsoft.com/office/drawing/2014/main" id="{F0F82BA1-C5DF-8A0E-F35D-3795504583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6" name="Forma libre 68">
                    <a:extLst>
                      <a:ext uri="{FF2B5EF4-FFF2-40B4-BE49-F238E27FC236}">
                        <a16:creationId xmlns:a16="http://schemas.microsoft.com/office/drawing/2014/main" id="{37B9BFCF-75BB-A2D2-41C3-0258B7F2DC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97" name="Forma libre 69">
                    <a:extLst>
                      <a:ext uri="{FF2B5EF4-FFF2-40B4-BE49-F238E27FC236}">
                        <a16:creationId xmlns:a16="http://schemas.microsoft.com/office/drawing/2014/main" id="{4A28A03D-736E-ADFF-0F1E-4C9198492D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95" name="Línea 70">
                  <a:extLst>
                    <a:ext uri="{FF2B5EF4-FFF2-40B4-BE49-F238E27FC236}">
                      <a16:creationId xmlns:a16="http://schemas.microsoft.com/office/drawing/2014/main" id="{3DDC35DC-35B8-10FA-03DE-23E52F312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987552" y="301752"/>
            <a:ext cx="4654296" cy="6263640"/>
          </a:xfrm>
        </p:spPr>
        <p:txBody>
          <a:bodyPr rtlCol="0" anchor="ctr" anchorCtr="0">
            <a:normAutofit/>
          </a:bodyPr>
          <a:lstStyle>
            <a:lvl1pPr algn="ctr">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8809235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ítulo Foto 2">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C36CCEBD-2E6F-C659-9001-608341D95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sp>
        <p:nvSpPr>
          <p:cNvPr id="11" name="Marcador de posición de imagen 10">
            <a:extLst>
              <a:ext uri="{FF2B5EF4-FFF2-40B4-BE49-F238E27FC236}">
                <a16:creationId xmlns:a16="http://schemas.microsoft.com/office/drawing/2014/main" id="{B24A208E-BD69-BB12-21B8-DA405B501FA8}"/>
              </a:ext>
            </a:extLst>
          </p:cNvPr>
          <p:cNvSpPr>
            <a:spLocks noGrp="1"/>
          </p:cNvSpPr>
          <p:nvPr>
            <p:ph type="pic" sz="quarter" idx="13"/>
          </p:nvPr>
        </p:nvSpPr>
        <p:spPr>
          <a:xfrm>
            <a:off x="265727" y="259262"/>
            <a:ext cx="5590788" cy="6339475"/>
          </a:xfrm>
          <a:blipFill dpi="0" rotWithShape="1">
            <a:blip r:embed="rId2">
              <a:alphaModFix amt="60000"/>
            </a:blip>
            <a:srcRect/>
            <a:stretch>
              <a:fillRect/>
            </a:stretch>
          </a:blipFill>
        </p:spPr>
        <p:txBody>
          <a:bodyPr rtlCol="0"/>
          <a:lstStyle/>
          <a:p>
            <a:pPr rtl="0"/>
            <a:r>
              <a:rPr lang="es"/>
              <a:t>Haga clic en el icono para agregar una imagen</a:t>
            </a:r>
          </a:p>
        </p:txBody>
      </p:sp>
      <p:grpSp>
        <p:nvGrpSpPr>
          <p:cNvPr id="5" name="Grupo 4">
            <a:extLst>
              <a:ext uri="{FF2B5EF4-FFF2-40B4-BE49-F238E27FC236}">
                <a16:creationId xmlns:a16="http://schemas.microsoft.com/office/drawing/2014/main" id="{5F6A7B37-FBA3-5CE9-7BD2-D74F0A13498B}"/>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5925" y="49440"/>
            <a:ext cx="2216150" cy="1177924"/>
            <a:chOff x="4987925" y="2840038"/>
            <a:chExt cx="2216150" cy="1177924"/>
          </a:xfrm>
        </p:grpSpPr>
        <p:sp>
          <p:nvSpPr>
            <p:cNvPr id="6" name="Rectángulo 5">
              <a:extLst>
                <a:ext uri="{FF2B5EF4-FFF2-40B4-BE49-F238E27FC236}">
                  <a16:creationId xmlns:a16="http://schemas.microsoft.com/office/drawing/2014/main" id="{17F11D24-51C0-449A-302D-18512BABE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0" name="Grupo 19">
              <a:extLst>
                <a:ext uri="{FF2B5EF4-FFF2-40B4-BE49-F238E27FC236}">
                  <a16:creationId xmlns:a16="http://schemas.microsoft.com/office/drawing/2014/main" id="{64EDD1EC-C107-F025-C44F-267ECD88C47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1" name="Grupo 20">
                <a:extLst>
                  <a:ext uri="{FF2B5EF4-FFF2-40B4-BE49-F238E27FC236}">
                    <a16:creationId xmlns:a16="http://schemas.microsoft.com/office/drawing/2014/main" id="{A842A611-498C-CDD4-7948-26B85462723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6" name="Forma libre 68">
                  <a:extLst>
                    <a:ext uri="{FF2B5EF4-FFF2-40B4-BE49-F238E27FC236}">
                      <a16:creationId xmlns:a16="http://schemas.microsoft.com/office/drawing/2014/main" id="{0C134841-9A38-1B34-5AA2-B7E7221A9E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7" name="Forma libre 69">
                  <a:extLst>
                    <a:ext uri="{FF2B5EF4-FFF2-40B4-BE49-F238E27FC236}">
                      <a16:creationId xmlns:a16="http://schemas.microsoft.com/office/drawing/2014/main" id="{12B76238-4F33-A717-AA66-17D0D3656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8" name="Línea 70">
                  <a:extLst>
                    <a:ext uri="{FF2B5EF4-FFF2-40B4-BE49-F238E27FC236}">
                      <a16:creationId xmlns:a16="http://schemas.microsoft.com/office/drawing/2014/main" id="{79F60F3D-E13C-235A-C618-3881CD9A0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22" name="Grupo 21">
                <a:extLst>
                  <a:ext uri="{FF2B5EF4-FFF2-40B4-BE49-F238E27FC236}">
                    <a16:creationId xmlns:a16="http://schemas.microsoft.com/office/drawing/2014/main" id="{BEF40E18-7739-93E9-1DA7-8A9B5DAC10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orma libre 68">
                  <a:extLst>
                    <a:ext uri="{FF2B5EF4-FFF2-40B4-BE49-F238E27FC236}">
                      <a16:creationId xmlns:a16="http://schemas.microsoft.com/office/drawing/2014/main" id="{4C36420A-8B58-157A-F2C8-AE7D8ED3B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4" name="Forma libre 69">
                  <a:extLst>
                    <a:ext uri="{FF2B5EF4-FFF2-40B4-BE49-F238E27FC236}">
                      <a16:creationId xmlns:a16="http://schemas.microsoft.com/office/drawing/2014/main" id="{8A9ADAE3-CE25-FF00-D87A-AFBC53C67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5" name="Línea 70">
                  <a:extLst>
                    <a:ext uri="{FF2B5EF4-FFF2-40B4-BE49-F238E27FC236}">
                      <a16:creationId xmlns:a16="http://schemas.microsoft.com/office/drawing/2014/main" id="{57562CD7-6935-46CA-ABFF-F1786989D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675120" y="4731335"/>
            <a:ext cx="4937760" cy="1184585"/>
          </a:xfrm>
        </p:spPr>
        <p:txBody>
          <a:bodyPr rtlCol="0"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675120" y="1129554"/>
            <a:ext cx="4937760" cy="3475236"/>
          </a:xfrm>
        </p:spPr>
        <p:txBody>
          <a:bodyPr rtlCol="0" anchor="b">
            <a:normAutofit/>
          </a:bodyPr>
          <a:lstStyle>
            <a:lvl1pPr algn="l">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269077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sta con imagen">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68B8BDB-E48D-528E-7F09-BBBFF8921F04}"/>
              </a:ext>
              <a:ext uri="{C183D7F6-B498-43B3-948B-1728B52AA6E4}">
                <adec:decorative xmlns:adec="http://schemas.microsoft.com/office/drawing/2017/decorative" val="1"/>
              </a:ext>
            </a:extLst>
          </p:cNvPr>
          <p:cNvSpPr/>
          <p:nvPr/>
        </p:nvSpPr>
        <p:spPr>
          <a:xfrm>
            <a:off x="4548850" y="0"/>
            <a:ext cx="7643149"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cxnSp>
        <p:nvCxnSpPr>
          <p:cNvPr id="6" name="Conector recto 5">
            <a:extLst>
              <a:ext uri="{FF2B5EF4-FFF2-40B4-BE49-F238E27FC236}">
                <a16:creationId xmlns:a16="http://schemas.microsoft.com/office/drawing/2014/main" id="{649557F6-2BEF-8562-33FA-D5F221B212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080008"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Marcador de posición de imagen 10">
            <a:extLst>
              <a:ext uri="{FF2B5EF4-FFF2-40B4-BE49-F238E27FC236}">
                <a16:creationId xmlns:a16="http://schemas.microsoft.com/office/drawing/2014/main" id="{066A4109-EF9B-5A91-301F-0BEFB378B4F5}"/>
              </a:ext>
            </a:extLst>
          </p:cNvPr>
          <p:cNvSpPr>
            <a:spLocks noGrp="1"/>
          </p:cNvSpPr>
          <p:nvPr>
            <p:ph type="pic" sz="quarter" idx="14"/>
          </p:nvPr>
        </p:nvSpPr>
        <p:spPr>
          <a:xfrm>
            <a:off x="5028292" y="420624"/>
            <a:ext cx="6684264" cy="6016752"/>
          </a:xfrm>
          <a:blipFill>
            <a:blip r:embed="rId2">
              <a:alphaModFix amt="60000"/>
            </a:blip>
            <a:stretch>
              <a:fillRect/>
            </a:stretch>
          </a:blipFill>
        </p:spPr>
        <p:txBody>
          <a:bodyPr rtlCol="0"/>
          <a:lstStyle/>
          <a:p>
            <a:pPr rtl="0"/>
            <a:r>
              <a:rPr lang="es"/>
              <a:t>Haga clic en el icono para agregar una imagen</a:t>
            </a:r>
          </a:p>
        </p:txBody>
      </p:sp>
      <p:sp>
        <p:nvSpPr>
          <p:cNvPr id="7" name="Marcador de contenido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3474720" cy="3502152"/>
          </a:xfrm>
        </p:spPr>
        <p:txBody>
          <a:bodyPr rtlCol="0">
            <a:normAutofit/>
          </a:bodyPr>
          <a:lstStyle>
            <a:lvl1pPr marL="0" indent="0" algn="ctr">
              <a:buNone/>
              <a:defRPr sz="1800"/>
            </a:lvl1pPr>
            <a:lvl2pPr marL="356616" indent="0" algn="ctr">
              <a:buFont typeface="Arial" panose="020B0604020202020204" pitchFamily="34" charset="0"/>
              <a:buNone/>
              <a:defRPr sz="1800"/>
            </a:lvl2pPr>
            <a:lvl3pPr marL="722376" indent="0" algn="ctr">
              <a:buNone/>
              <a:defRPr sz="1800"/>
            </a:lvl3pPr>
            <a:lvl4pPr marL="1078992" indent="0" algn="ctr">
              <a:buFont typeface="Arial" panose="020B0604020202020204" pitchFamily="34" charset="0"/>
              <a:buNone/>
              <a:defRPr sz="1800"/>
            </a:lvl4pPr>
            <a:lvl5pPr marL="1444752" indent="0" algn="ctr">
              <a:buNone/>
              <a:defRPr sz="18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612648" y="429768"/>
            <a:ext cx="3474720" cy="1847088"/>
          </a:xfrm>
        </p:spPr>
        <p:txBody>
          <a:bodyPr rtlCol="0" anchor="b">
            <a:normAutofit/>
          </a:bodyPr>
          <a:lstStyle>
            <a:lvl1pPr algn="ct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626160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iseño vertical con imagen">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grpSp>
        <p:nvGrpSpPr>
          <p:cNvPr id="48" name="Grupo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ángulo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50" name="Grupo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upo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orma libre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7" name="Forma libre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8" name="Línea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52" name="Grupo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orma libre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4" name="Forma libre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5" name="Línea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11" name="Marcador de posición de imagen 10">
            <a:extLst>
              <a:ext uri="{FF2B5EF4-FFF2-40B4-BE49-F238E27FC236}">
                <a16:creationId xmlns:a16="http://schemas.microsoft.com/office/drawing/2014/main" id="{B24A208E-BD69-BB12-21B8-DA405B501FA8}"/>
              </a:ext>
            </a:extLst>
          </p:cNvPr>
          <p:cNvSpPr>
            <a:spLocks noGrp="1"/>
          </p:cNvSpPr>
          <p:nvPr>
            <p:ph type="pic" sz="quarter" idx="13"/>
          </p:nvPr>
        </p:nvSpPr>
        <p:spPr>
          <a:xfrm>
            <a:off x="6352509" y="265126"/>
            <a:ext cx="5610891" cy="6364191"/>
          </a:xfrm>
          <a:blipFill dpi="0" rotWithShape="1">
            <a:blip r:embed="rId2">
              <a:alphaModFix amt="60000"/>
            </a:blip>
            <a:srcRect/>
            <a:stretch>
              <a:fillRect/>
            </a:stretch>
          </a:blipFill>
        </p:spPr>
        <p:txBody>
          <a:bodyPr rtlCol="0"/>
          <a:lstStyle/>
          <a:p>
            <a:pPr rtl="0"/>
            <a:r>
              <a:rPr lang="es"/>
              <a:t>Haga clic en el icono para agregar una imagen</a:t>
            </a:r>
          </a:p>
        </p:txBody>
      </p:sp>
      <p:grpSp>
        <p:nvGrpSpPr>
          <p:cNvPr id="4" name="Grupo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ángulo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6" name="Grupo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upo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orma libre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Forma libre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 name="Línea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8" name="Grupo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orma libre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0" name="Forma libre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 name="Línea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75504" cy="4873752"/>
          </a:xfrm>
        </p:spPr>
        <p:txBody>
          <a:bodyPr rtlCol="0" anchor="ctr" anchorCtr="0">
            <a:normAutofit/>
          </a:bodyPr>
          <a:lstStyle>
            <a:lvl1pPr algn="ctr">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31049193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iseño vertical con subtítulo e imagen">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grpSp>
        <p:nvGrpSpPr>
          <p:cNvPr id="48" name="Grupo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ángulo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50" name="Grupo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upo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orma libre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7" name="Forma libre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8" name="Línea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52" name="Grupo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orma libre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4" name="Forma libre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5" name="Línea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11" name="Marcador de posición de imagen 10">
            <a:extLst>
              <a:ext uri="{FF2B5EF4-FFF2-40B4-BE49-F238E27FC236}">
                <a16:creationId xmlns:a16="http://schemas.microsoft.com/office/drawing/2014/main" id="{B24A208E-BD69-BB12-21B8-DA405B501FA8}"/>
              </a:ext>
            </a:extLst>
          </p:cNvPr>
          <p:cNvSpPr>
            <a:spLocks noGrp="1"/>
          </p:cNvSpPr>
          <p:nvPr>
            <p:ph type="pic" sz="quarter" idx="13"/>
          </p:nvPr>
        </p:nvSpPr>
        <p:spPr>
          <a:xfrm>
            <a:off x="6330737" y="224536"/>
            <a:ext cx="5643549" cy="6404782"/>
          </a:xfrm>
          <a:blipFill dpi="0" rotWithShape="1">
            <a:blip r:embed="rId2">
              <a:alphaModFix amt="60000"/>
            </a:blip>
            <a:srcRect/>
            <a:stretch>
              <a:fillRect/>
            </a:stretch>
          </a:blipFill>
        </p:spPr>
        <p:txBody>
          <a:bodyPr rtlCol="0"/>
          <a:lstStyle/>
          <a:p>
            <a:pPr rtl="0"/>
            <a:r>
              <a:rPr lang="es"/>
              <a:t>Haga clic en el icono para agregar una imagen</a:t>
            </a:r>
          </a:p>
        </p:txBody>
      </p:sp>
      <p:grpSp>
        <p:nvGrpSpPr>
          <p:cNvPr id="4" name="Grupo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ángulo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6" name="Grupo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upo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orma libre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Forma libre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 name="Línea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8" name="Grupo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orma libre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0" name="Forma libre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 name="Línea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3" name="Subtítulo 2">
            <a:extLst>
              <a:ext uri="{FF2B5EF4-FFF2-40B4-BE49-F238E27FC236}">
                <a16:creationId xmlns:a16="http://schemas.microsoft.com/office/drawing/2014/main" id="{2813DC80-A50F-9197-90ED-5C999AB54519}"/>
              </a:ext>
            </a:extLst>
          </p:cNvPr>
          <p:cNvSpPr>
            <a:spLocks noGrp="1"/>
          </p:cNvSpPr>
          <p:nvPr>
            <p:ph type="subTitle" idx="1"/>
          </p:nvPr>
        </p:nvSpPr>
        <p:spPr>
          <a:xfrm>
            <a:off x="466344" y="4078224"/>
            <a:ext cx="5157216" cy="1783080"/>
          </a:xfrm>
        </p:spPr>
        <p:txBody>
          <a:bodyPr rtlCol="0"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57216" cy="2971800"/>
          </a:xfrm>
        </p:spPr>
        <p:txBody>
          <a:bodyPr rtlCol="0" anchor="b" anchorCtr="0">
            <a:normAutofit/>
          </a:bodyPr>
          <a:lstStyle>
            <a:lvl1pPr algn="ctr">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21821779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8" name="Marcador de fecha 7">
            <a:extLst>
              <a:ext uri="{FF2B5EF4-FFF2-40B4-BE49-F238E27FC236}">
                <a16:creationId xmlns:a16="http://schemas.microsoft.com/office/drawing/2014/main" id="{2DECF7E6-548D-A95C-6299-222EE29ED544}"/>
              </a:ext>
            </a:extLst>
          </p:cNvPr>
          <p:cNvSpPr>
            <a:spLocks noGrp="1"/>
          </p:cNvSpPr>
          <p:nvPr>
            <p:ph type="dt" sz="half" idx="10"/>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8C9320CA-5CD7-A07A-0CA7-261225AAEF77}"/>
              </a:ext>
            </a:extLst>
          </p:cNvPr>
          <p:cNvSpPr>
            <a:spLocks noGrp="1"/>
          </p:cNvSpPr>
          <p:nvPr>
            <p:ph type="ftr" sz="quarter" idx="11"/>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grpSp>
        <p:nvGrpSpPr>
          <p:cNvPr id="4" name="Grupo 3">
            <a:extLst>
              <a:ext uri="{FF2B5EF4-FFF2-40B4-BE49-F238E27FC236}">
                <a16:creationId xmlns:a16="http://schemas.microsoft.com/office/drawing/2014/main" id="{99E31246-CDE1-7CCE-9C91-29096D9E16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 name="Grupo 4">
              <a:extLst>
                <a:ext uri="{FF2B5EF4-FFF2-40B4-BE49-F238E27FC236}">
                  <a16:creationId xmlns:a16="http://schemas.microsoft.com/office/drawing/2014/main" id="{C16D6CE4-F095-406A-1442-6FD1365F95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upo 14">
                <a:extLst>
                  <a:ext uri="{FF2B5EF4-FFF2-40B4-BE49-F238E27FC236}">
                    <a16:creationId xmlns:a16="http://schemas.microsoft.com/office/drawing/2014/main" id="{FBAAD0F4-CF0D-A2B5-CEDC-FCD05E6F23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Conector recto 18">
                  <a:extLst>
                    <a:ext uri="{FF2B5EF4-FFF2-40B4-BE49-F238E27FC236}">
                      <a16:creationId xmlns:a16="http://schemas.microsoft.com/office/drawing/2014/main" id="{0A1A01E3-2AD3-D15B-E37B-F5032E884A4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D0ADD38D-9177-6C58-067E-1E21EEAB94F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ángulo 30">
                  <a:extLst>
                    <a:ext uri="{FF2B5EF4-FFF2-40B4-BE49-F238E27FC236}">
                      <a16:creationId xmlns:a16="http://schemas.microsoft.com/office/drawing/2014/main" id="{EB8F1B62-550F-B51C-69FC-81E948A34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2" name="Rectángulo 30">
                  <a:extLst>
                    <a:ext uri="{FF2B5EF4-FFF2-40B4-BE49-F238E27FC236}">
                      <a16:creationId xmlns:a16="http://schemas.microsoft.com/office/drawing/2014/main" id="{7A612400-ADC0-6809-446C-B5AD866099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6" name="Grupo 15">
                <a:extLst>
                  <a:ext uri="{FF2B5EF4-FFF2-40B4-BE49-F238E27FC236}">
                    <a16:creationId xmlns:a16="http://schemas.microsoft.com/office/drawing/2014/main" id="{C61B21E2-75BD-D26C-95EE-09A258581F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orma libre: Forma 57">
                  <a:extLst>
                    <a:ext uri="{FF2B5EF4-FFF2-40B4-BE49-F238E27FC236}">
                      <a16:creationId xmlns:a16="http://schemas.microsoft.com/office/drawing/2014/main" id="{96005870-6C93-FADC-7E57-D8A29CB34E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8" name="Forma libre: Forma 58">
                  <a:extLst>
                    <a:ext uri="{FF2B5EF4-FFF2-40B4-BE49-F238E27FC236}">
                      <a16:creationId xmlns:a16="http://schemas.microsoft.com/office/drawing/2014/main" id="{0FE943D4-7F5A-083B-7DF6-C1B5147455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6" name="Grupo 5">
              <a:extLst>
                <a:ext uri="{FF2B5EF4-FFF2-40B4-BE49-F238E27FC236}">
                  <a16:creationId xmlns:a16="http://schemas.microsoft.com/office/drawing/2014/main" id="{9D8B18FA-C5CD-1548-550F-1D0F8A74BF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upo 10">
                <a:extLst>
                  <a:ext uri="{FF2B5EF4-FFF2-40B4-BE49-F238E27FC236}">
                    <a16:creationId xmlns:a16="http://schemas.microsoft.com/office/drawing/2014/main" id="{4F43D566-3BD1-516B-DAF6-59EDC289E6E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orma libre 68">
                  <a:extLst>
                    <a:ext uri="{FF2B5EF4-FFF2-40B4-BE49-F238E27FC236}">
                      <a16:creationId xmlns:a16="http://schemas.microsoft.com/office/drawing/2014/main" id="{FF3BDD4A-C0E9-236A-D0DA-3DD18AD4B9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Forma libre 69">
                  <a:extLst>
                    <a:ext uri="{FF2B5EF4-FFF2-40B4-BE49-F238E27FC236}">
                      <a16:creationId xmlns:a16="http://schemas.microsoft.com/office/drawing/2014/main" id="{15983555-99D1-FB5C-AA8D-3482A036A7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12" name="Línea 70">
                <a:extLst>
                  <a:ext uri="{FF2B5EF4-FFF2-40B4-BE49-F238E27FC236}">
                    <a16:creationId xmlns:a16="http://schemas.microsoft.com/office/drawing/2014/main" id="{3BABCDF6-7EA7-0043-1867-95C2C61C2C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23" name="Grupo 22">
            <a:extLst>
              <a:ext uri="{FF2B5EF4-FFF2-40B4-BE49-F238E27FC236}">
                <a16:creationId xmlns:a16="http://schemas.microsoft.com/office/drawing/2014/main" id="{4FAE8475-9CD1-A5A6-7B37-BA0543C773A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upo 23">
              <a:extLst>
                <a:ext uri="{FF2B5EF4-FFF2-40B4-BE49-F238E27FC236}">
                  <a16:creationId xmlns:a16="http://schemas.microsoft.com/office/drawing/2014/main" id="{5F85E075-EFEF-DB01-79F8-CE47BA237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upo 29">
                <a:extLst>
                  <a:ext uri="{FF2B5EF4-FFF2-40B4-BE49-F238E27FC236}">
                    <a16:creationId xmlns:a16="http://schemas.microsoft.com/office/drawing/2014/main" id="{D244C005-91E5-2830-E3C2-F3AF64ACDF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Conector recto 33">
                  <a:extLst>
                    <a:ext uri="{FF2B5EF4-FFF2-40B4-BE49-F238E27FC236}">
                      <a16:creationId xmlns:a16="http://schemas.microsoft.com/office/drawing/2014/main" id="{95826CAF-2424-BBC7-9B33-EC5B461EDC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1FB673AF-3406-62F8-01B6-D13C2C154F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ángulo 30">
                  <a:extLst>
                    <a:ext uri="{FF2B5EF4-FFF2-40B4-BE49-F238E27FC236}">
                      <a16:creationId xmlns:a16="http://schemas.microsoft.com/office/drawing/2014/main" id="{3A8A4769-F13B-B9E5-F0B7-6C66A2A8AE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7" name="Rectángulo 30">
                  <a:extLst>
                    <a:ext uri="{FF2B5EF4-FFF2-40B4-BE49-F238E27FC236}">
                      <a16:creationId xmlns:a16="http://schemas.microsoft.com/office/drawing/2014/main" id="{066980A8-9458-8952-BFE2-0CA9025152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31" name="Grupo 30">
                <a:extLst>
                  <a:ext uri="{FF2B5EF4-FFF2-40B4-BE49-F238E27FC236}">
                    <a16:creationId xmlns:a16="http://schemas.microsoft.com/office/drawing/2014/main" id="{D675F397-B71A-F8D0-43A5-9680958DF9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orma libre: Forma 141">
                  <a:extLst>
                    <a:ext uri="{FF2B5EF4-FFF2-40B4-BE49-F238E27FC236}">
                      <a16:creationId xmlns:a16="http://schemas.microsoft.com/office/drawing/2014/main" id="{233B4ED6-F818-4A7D-5ED1-B10E5B9128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33" name="Forma libre: Forma 142">
                  <a:extLst>
                    <a:ext uri="{FF2B5EF4-FFF2-40B4-BE49-F238E27FC236}">
                      <a16:creationId xmlns:a16="http://schemas.microsoft.com/office/drawing/2014/main" id="{19E5F65D-D7A2-4BA4-C932-1B6DD27318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25" name="Grupo 24">
              <a:extLst>
                <a:ext uri="{FF2B5EF4-FFF2-40B4-BE49-F238E27FC236}">
                  <a16:creationId xmlns:a16="http://schemas.microsoft.com/office/drawing/2014/main" id="{CAD60620-209D-13DA-D9FE-1C7FC661C5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upo 25">
                <a:extLst>
                  <a:ext uri="{FF2B5EF4-FFF2-40B4-BE49-F238E27FC236}">
                    <a16:creationId xmlns:a16="http://schemas.microsoft.com/office/drawing/2014/main" id="{99FEA087-B42B-D815-C29B-6BEDA9E77D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orma libre 68">
                  <a:extLst>
                    <a:ext uri="{FF2B5EF4-FFF2-40B4-BE49-F238E27FC236}">
                      <a16:creationId xmlns:a16="http://schemas.microsoft.com/office/drawing/2014/main" id="{A77014E6-51C1-2C73-B870-288C766EF7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9" name="Forma libre 69">
                  <a:extLst>
                    <a:ext uri="{FF2B5EF4-FFF2-40B4-BE49-F238E27FC236}">
                      <a16:creationId xmlns:a16="http://schemas.microsoft.com/office/drawing/2014/main" id="{189DD9F1-DFB3-1EF9-4408-0034D2B024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27" name="Línea 70">
                <a:extLst>
                  <a:ext uri="{FF2B5EF4-FFF2-40B4-BE49-F238E27FC236}">
                    <a16:creationId xmlns:a16="http://schemas.microsoft.com/office/drawing/2014/main" id="{EA742EE9-8312-EB82-AAC5-3B0F243749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cxnSp>
        <p:nvCxnSpPr>
          <p:cNvPr id="38" name="Conector recto 37">
            <a:extLst>
              <a:ext uri="{FF2B5EF4-FFF2-40B4-BE49-F238E27FC236}">
                <a16:creationId xmlns:a16="http://schemas.microsoft.com/office/drawing/2014/main" id="{FB219DE4-6BF2-E087-8005-576DB6947EE6}"/>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082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612648" y="2103120"/>
            <a:ext cx="8650224" cy="4233672"/>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8650224" cy="1133856"/>
          </a:xfrm>
        </p:spPr>
        <p:txBody>
          <a:bodyPr rtlCol="0"/>
          <a:lstStyle/>
          <a:p>
            <a:pPr rtl="0"/>
            <a:r>
              <a:rPr lang="es"/>
              <a:t>Haga clic para modificar el estilo de título del patrón</a:t>
            </a:r>
            <a:endParaRPr lang="en-US"/>
          </a:p>
        </p:txBody>
      </p:sp>
    </p:spTree>
    <p:extLst>
      <p:ext uri="{BB962C8B-B14F-4D97-AF65-F5344CB8AC3E}">
        <p14:creationId xmlns:p14="http://schemas.microsoft.com/office/powerpoint/2010/main" val="265797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Centrado">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A8BCFE83-6144-BD2C-1B20-D074F93D6C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16" name="Grupo 15">
              <a:extLst>
                <a:ext uri="{FF2B5EF4-FFF2-40B4-BE49-F238E27FC236}">
                  <a16:creationId xmlns:a16="http://schemas.microsoft.com/office/drawing/2014/main" id="{46297C80-08D2-7534-D898-8FBA6B18DE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5" name="Forma libre 64">
                <a:extLst>
                  <a:ext uri="{FF2B5EF4-FFF2-40B4-BE49-F238E27FC236}">
                    <a16:creationId xmlns:a16="http://schemas.microsoft.com/office/drawing/2014/main" id="{DED0A31E-6F35-6F82-466D-5FFB48D3B5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6" name="Forma libre 81">
                <a:extLst>
                  <a:ext uri="{FF2B5EF4-FFF2-40B4-BE49-F238E27FC236}">
                    <a16:creationId xmlns:a16="http://schemas.microsoft.com/office/drawing/2014/main" id="{5721C69B-402D-77BB-459E-C388706A8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7" name="Forma libre 61">
                <a:extLst>
                  <a:ext uri="{FF2B5EF4-FFF2-40B4-BE49-F238E27FC236}">
                    <a16:creationId xmlns:a16="http://schemas.microsoft.com/office/drawing/2014/main" id="{46123CD8-703C-D818-C1C5-2AFD82F57D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8" name="Forma libre 78">
                <a:extLst>
                  <a:ext uri="{FF2B5EF4-FFF2-40B4-BE49-F238E27FC236}">
                    <a16:creationId xmlns:a16="http://schemas.microsoft.com/office/drawing/2014/main" id="{51488C42-DC29-51E4-FC92-873CFDE978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9" name="Forma libre 84">
                <a:extLst>
                  <a:ext uri="{FF2B5EF4-FFF2-40B4-BE49-F238E27FC236}">
                    <a16:creationId xmlns:a16="http://schemas.microsoft.com/office/drawing/2014/main" id="{20F59783-932C-5FB8-A67A-ABE5494EF8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0" name="Forma libre 87">
                <a:extLst>
                  <a:ext uri="{FF2B5EF4-FFF2-40B4-BE49-F238E27FC236}">
                    <a16:creationId xmlns:a16="http://schemas.microsoft.com/office/drawing/2014/main" id="{BC02CD52-3FE1-6CD1-6ADC-F20D985854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1" name="Forma libre 60">
                <a:extLst>
                  <a:ext uri="{FF2B5EF4-FFF2-40B4-BE49-F238E27FC236}">
                    <a16:creationId xmlns:a16="http://schemas.microsoft.com/office/drawing/2014/main" id="{04867A6D-D4B1-078B-C3C4-CFC28555A3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2" name="Forma libre 59">
                <a:extLst>
                  <a:ext uri="{FF2B5EF4-FFF2-40B4-BE49-F238E27FC236}">
                    <a16:creationId xmlns:a16="http://schemas.microsoft.com/office/drawing/2014/main" id="{2006361D-A164-3F2D-E017-D8095EDA5D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3" name="Forma libre 62">
                <a:extLst>
                  <a:ext uri="{FF2B5EF4-FFF2-40B4-BE49-F238E27FC236}">
                    <a16:creationId xmlns:a16="http://schemas.microsoft.com/office/drawing/2014/main" id="{CF0A4E4C-E3A6-37C3-2E29-A474166D33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4" name="Forma libre 65">
                <a:extLst>
                  <a:ext uri="{FF2B5EF4-FFF2-40B4-BE49-F238E27FC236}">
                    <a16:creationId xmlns:a16="http://schemas.microsoft.com/office/drawing/2014/main" id="{4A7B1D8B-1C84-CC07-3928-30427C0674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5" name="Forma libre 79">
                <a:extLst>
                  <a:ext uri="{FF2B5EF4-FFF2-40B4-BE49-F238E27FC236}">
                    <a16:creationId xmlns:a16="http://schemas.microsoft.com/office/drawing/2014/main" id="{D8B35573-1BA1-A646-2BF3-4066AF19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6" name="Forma libre 82">
                <a:extLst>
                  <a:ext uri="{FF2B5EF4-FFF2-40B4-BE49-F238E27FC236}">
                    <a16:creationId xmlns:a16="http://schemas.microsoft.com/office/drawing/2014/main" id="{921A3026-7FC6-C2BB-CB7B-7591D14933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7" name="Forma libre 85">
                <a:extLst>
                  <a:ext uri="{FF2B5EF4-FFF2-40B4-BE49-F238E27FC236}">
                    <a16:creationId xmlns:a16="http://schemas.microsoft.com/office/drawing/2014/main" id="{45A4405E-56B6-DD40-233F-EEF3A3128E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8" name="Forma libre 88">
                <a:extLst>
                  <a:ext uri="{FF2B5EF4-FFF2-40B4-BE49-F238E27FC236}">
                    <a16:creationId xmlns:a16="http://schemas.microsoft.com/office/drawing/2014/main" id="{6DA66F78-B5D3-C927-A1F8-45627E04D7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49" name="Grupo 48">
                <a:extLst>
                  <a:ext uri="{FF2B5EF4-FFF2-40B4-BE49-F238E27FC236}">
                    <a16:creationId xmlns:a16="http://schemas.microsoft.com/office/drawing/2014/main" id="{76CCBA7C-E8C2-7E22-09B2-DB907F1470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0" name="Línea 63">
                  <a:extLst>
                    <a:ext uri="{FF2B5EF4-FFF2-40B4-BE49-F238E27FC236}">
                      <a16:creationId xmlns:a16="http://schemas.microsoft.com/office/drawing/2014/main" id="{682345F4-3669-1A40-DF92-48A6BD743F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1" name="Línea 66">
                  <a:extLst>
                    <a:ext uri="{FF2B5EF4-FFF2-40B4-BE49-F238E27FC236}">
                      <a16:creationId xmlns:a16="http://schemas.microsoft.com/office/drawing/2014/main" id="{292FB825-AF7D-C5E3-C911-4308D2222D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2" name="Línea 67">
                  <a:extLst>
                    <a:ext uri="{FF2B5EF4-FFF2-40B4-BE49-F238E27FC236}">
                      <a16:creationId xmlns:a16="http://schemas.microsoft.com/office/drawing/2014/main" id="{7D7D9A07-E2FB-F1CC-99DC-DA17A447FB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3" name="Línea 80">
                  <a:extLst>
                    <a:ext uri="{FF2B5EF4-FFF2-40B4-BE49-F238E27FC236}">
                      <a16:creationId xmlns:a16="http://schemas.microsoft.com/office/drawing/2014/main" id="{EF5E7F7F-335E-C0D2-4B72-02CC4B764B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4" name="Línea 83">
                  <a:extLst>
                    <a:ext uri="{FF2B5EF4-FFF2-40B4-BE49-F238E27FC236}">
                      <a16:creationId xmlns:a16="http://schemas.microsoft.com/office/drawing/2014/main" id="{CCA25FCB-B10D-76B6-2515-4B25B33CA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5" name="Línea 86">
                  <a:extLst>
                    <a:ext uri="{FF2B5EF4-FFF2-40B4-BE49-F238E27FC236}">
                      <a16:creationId xmlns:a16="http://schemas.microsoft.com/office/drawing/2014/main" id="{80D71081-28A3-EEE1-7E3C-933213AD3A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6" name="Línea 89">
                  <a:extLst>
                    <a:ext uri="{FF2B5EF4-FFF2-40B4-BE49-F238E27FC236}">
                      <a16:creationId xmlns:a16="http://schemas.microsoft.com/office/drawing/2014/main" id="{3F7E9896-FB76-81E0-F7ED-C58EF3B00C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17" name="Grupo 16">
              <a:extLst>
                <a:ext uri="{FF2B5EF4-FFF2-40B4-BE49-F238E27FC236}">
                  <a16:creationId xmlns:a16="http://schemas.microsoft.com/office/drawing/2014/main" id="{97163910-06A8-6790-F73E-FBC7436411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7" name="Grupo 26">
                <a:extLst>
                  <a:ext uri="{FF2B5EF4-FFF2-40B4-BE49-F238E27FC236}">
                    <a16:creationId xmlns:a16="http://schemas.microsoft.com/office/drawing/2014/main" id="{3A9B3D50-B051-7D54-2C76-5DC9DD24AC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1" name="Conector recto 30">
                  <a:extLst>
                    <a:ext uri="{FF2B5EF4-FFF2-40B4-BE49-F238E27FC236}">
                      <a16:creationId xmlns:a16="http://schemas.microsoft.com/office/drawing/2014/main" id="{94DA1685-7407-08D3-6454-5B827F1FC63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F0B119E7-2798-4573-F320-2E0EC5A9D7E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ángulo 30">
                  <a:extLst>
                    <a:ext uri="{FF2B5EF4-FFF2-40B4-BE49-F238E27FC236}">
                      <a16:creationId xmlns:a16="http://schemas.microsoft.com/office/drawing/2014/main" id="{62C4FA8F-FC29-449B-9810-A7DC1107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4" name="Rectángulo 30">
                  <a:extLst>
                    <a:ext uri="{FF2B5EF4-FFF2-40B4-BE49-F238E27FC236}">
                      <a16:creationId xmlns:a16="http://schemas.microsoft.com/office/drawing/2014/main" id="{95BED297-004F-E195-E342-4355D2908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28" name="Grupo 27">
                <a:extLst>
                  <a:ext uri="{FF2B5EF4-FFF2-40B4-BE49-F238E27FC236}">
                    <a16:creationId xmlns:a16="http://schemas.microsoft.com/office/drawing/2014/main" id="{E1F03F2B-C208-95C3-2586-9A5A328E619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9" name="Forma libre: Forma 31">
                  <a:extLst>
                    <a:ext uri="{FF2B5EF4-FFF2-40B4-BE49-F238E27FC236}">
                      <a16:creationId xmlns:a16="http://schemas.microsoft.com/office/drawing/2014/main" id="{F49F6DC2-1E94-9C54-78FC-0596886B2C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30" name="Forma libre: Forma 32">
                  <a:extLst>
                    <a:ext uri="{FF2B5EF4-FFF2-40B4-BE49-F238E27FC236}">
                      <a16:creationId xmlns:a16="http://schemas.microsoft.com/office/drawing/2014/main" id="{BA23CDFD-B61A-74B0-E9C1-8AC8672BA8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18" name="Grupo 17">
              <a:extLst>
                <a:ext uri="{FF2B5EF4-FFF2-40B4-BE49-F238E27FC236}">
                  <a16:creationId xmlns:a16="http://schemas.microsoft.com/office/drawing/2014/main" id="{6F81BFB2-0B05-F048-7536-48B04E0241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upo 18">
                <a:extLst>
                  <a:ext uri="{FF2B5EF4-FFF2-40B4-BE49-F238E27FC236}">
                    <a16:creationId xmlns:a16="http://schemas.microsoft.com/office/drawing/2014/main" id="{0EB3E44F-1D1B-EDF8-82E6-85B033DB63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 name="Forma libre 68">
                  <a:extLst>
                    <a:ext uri="{FF2B5EF4-FFF2-40B4-BE49-F238E27FC236}">
                      <a16:creationId xmlns:a16="http://schemas.microsoft.com/office/drawing/2014/main" id="{B3E4615A-112E-95DA-42E3-10AC92C68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5" name="Forma libre 69">
                  <a:extLst>
                    <a:ext uri="{FF2B5EF4-FFF2-40B4-BE49-F238E27FC236}">
                      <a16:creationId xmlns:a16="http://schemas.microsoft.com/office/drawing/2014/main" id="{75F7769B-2EDE-390F-7A1F-AFD0F18571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6" name="Línea 70">
                  <a:extLst>
                    <a:ext uri="{FF2B5EF4-FFF2-40B4-BE49-F238E27FC236}">
                      <a16:creationId xmlns:a16="http://schemas.microsoft.com/office/drawing/2014/main" id="{86042CE9-3593-5117-9EF7-FFFAA0A60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20" name="Grupo 19">
                <a:extLst>
                  <a:ext uri="{FF2B5EF4-FFF2-40B4-BE49-F238E27FC236}">
                    <a16:creationId xmlns:a16="http://schemas.microsoft.com/office/drawing/2014/main" id="{7AD44DFF-AC2E-F1E7-3DD3-D94B5DEAA4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1" name="Forma libre 68">
                  <a:extLst>
                    <a:ext uri="{FF2B5EF4-FFF2-40B4-BE49-F238E27FC236}">
                      <a16:creationId xmlns:a16="http://schemas.microsoft.com/office/drawing/2014/main" id="{C27A3695-C189-57A2-727E-EBF6E8F852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2" name="Forma libre 69">
                  <a:extLst>
                    <a:ext uri="{FF2B5EF4-FFF2-40B4-BE49-F238E27FC236}">
                      <a16:creationId xmlns:a16="http://schemas.microsoft.com/office/drawing/2014/main" id="{F597083A-E04B-36C9-E898-CA628CA73D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3" name="Línea 70">
                  <a:extLst>
                    <a:ext uri="{FF2B5EF4-FFF2-40B4-BE49-F238E27FC236}">
                      <a16:creationId xmlns:a16="http://schemas.microsoft.com/office/drawing/2014/main" id="{EFFEA2D7-2277-C98D-A11B-FE233841D4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grpSp>
        <p:nvGrpSpPr>
          <p:cNvPr id="57" name="Grupo 56">
            <a:extLst>
              <a:ext uri="{FF2B5EF4-FFF2-40B4-BE49-F238E27FC236}">
                <a16:creationId xmlns:a16="http://schemas.microsoft.com/office/drawing/2014/main" id="{41A995CD-27E0-6E06-6C12-788399440D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8" name="Grupo 57">
              <a:extLst>
                <a:ext uri="{FF2B5EF4-FFF2-40B4-BE49-F238E27FC236}">
                  <a16:creationId xmlns:a16="http://schemas.microsoft.com/office/drawing/2014/main" id="{13C4A71B-04BD-6A63-9B61-893FB57EA3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7" name="Forma libre 64">
                <a:extLst>
                  <a:ext uri="{FF2B5EF4-FFF2-40B4-BE49-F238E27FC236}">
                    <a16:creationId xmlns:a16="http://schemas.microsoft.com/office/drawing/2014/main" id="{D7CA4653-B1F8-5695-F946-49BFF9E1BC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8" name="Forma libre 81">
                <a:extLst>
                  <a:ext uri="{FF2B5EF4-FFF2-40B4-BE49-F238E27FC236}">
                    <a16:creationId xmlns:a16="http://schemas.microsoft.com/office/drawing/2014/main" id="{A7A160C8-4AF0-8E16-B300-313E4D4853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9" name="Forma libre 61">
                <a:extLst>
                  <a:ext uri="{FF2B5EF4-FFF2-40B4-BE49-F238E27FC236}">
                    <a16:creationId xmlns:a16="http://schemas.microsoft.com/office/drawing/2014/main" id="{8E240579-344F-5B7C-5F04-635501C111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0" name="Forma libre 78">
                <a:extLst>
                  <a:ext uri="{FF2B5EF4-FFF2-40B4-BE49-F238E27FC236}">
                    <a16:creationId xmlns:a16="http://schemas.microsoft.com/office/drawing/2014/main" id="{C570D51B-34D9-1E2D-9998-5624DED04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1" name="Forma libre 84">
                <a:extLst>
                  <a:ext uri="{FF2B5EF4-FFF2-40B4-BE49-F238E27FC236}">
                    <a16:creationId xmlns:a16="http://schemas.microsoft.com/office/drawing/2014/main" id="{497E3DE2-93EE-F45D-5143-219064437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2" name="Forma libre 87">
                <a:extLst>
                  <a:ext uri="{FF2B5EF4-FFF2-40B4-BE49-F238E27FC236}">
                    <a16:creationId xmlns:a16="http://schemas.microsoft.com/office/drawing/2014/main" id="{B05F431B-1A77-17AC-E371-EEA377F47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3" name="Forma libre 60">
                <a:extLst>
                  <a:ext uri="{FF2B5EF4-FFF2-40B4-BE49-F238E27FC236}">
                    <a16:creationId xmlns:a16="http://schemas.microsoft.com/office/drawing/2014/main" id="{631762C3-DDDB-B8E7-43F2-E1A6210A6D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4" name="Forma libre 59">
                <a:extLst>
                  <a:ext uri="{FF2B5EF4-FFF2-40B4-BE49-F238E27FC236}">
                    <a16:creationId xmlns:a16="http://schemas.microsoft.com/office/drawing/2014/main" id="{C9FB36E7-412F-0117-C8FE-5D40F5331B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5" name="Forma libre 62">
                <a:extLst>
                  <a:ext uri="{FF2B5EF4-FFF2-40B4-BE49-F238E27FC236}">
                    <a16:creationId xmlns:a16="http://schemas.microsoft.com/office/drawing/2014/main" id="{2B6DEFFA-A04C-2B96-1471-3ADCA3336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6" name="Forma libre 65">
                <a:extLst>
                  <a:ext uri="{FF2B5EF4-FFF2-40B4-BE49-F238E27FC236}">
                    <a16:creationId xmlns:a16="http://schemas.microsoft.com/office/drawing/2014/main" id="{278F6762-48C0-CF1C-B6EC-5DF68BD28B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7" name="Forma libre 79">
                <a:extLst>
                  <a:ext uri="{FF2B5EF4-FFF2-40B4-BE49-F238E27FC236}">
                    <a16:creationId xmlns:a16="http://schemas.microsoft.com/office/drawing/2014/main" id="{47A9FBB6-821F-1B31-A561-575685158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8" name="Forma libre 82">
                <a:extLst>
                  <a:ext uri="{FF2B5EF4-FFF2-40B4-BE49-F238E27FC236}">
                    <a16:creationId xmlns:a16="http://schemas.microsoft.com/office/drawing/2014/main" id="{3E77E0BF-E53C-F949-B171-90275BEC79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89" name="Forma libre 85">
                <a:extLst>
                  <a:ext uri="{FF2B5EF4-FFF2-40B4-BE49-F238E27FC236}">
                    <a16:creationId xmlns:a16="http://schemas.microsoft.com/office/drawing/2014/main" id="{49803324-AB6B-8707-F09F-A28B7886F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90" name="Forma libre 88">
                <a:extLst>
                  <a:ext uri="{FF2B5EF4-FFF2-40B4-BE49-F238E27FC236}">
                    <a16:creationId xmlns:a16="http://schemas.microsoft.com/office/drawing/2014/main" id="{A9C8C2A6-C4CF-1A30-168F-9542F9EA85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91" name="Grupo 90">
                <a:extLst>
                  <a:ext uri="{FF2B5EF4-FFF2-40B4-BE49-F238E27FC236}">
                    <a16:creationId xmlns:a16="http://schemas.microsoft.com/office/drawing/2014/main" id="{DCD77573-D70E-9174-BF73-04E7FD6F99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2" name="Línea 63">
                  <a:extLst>
                    <a:ext uri="{FF2B5EF4-FFF2-40B4-BE49-F238E27FC236}">
                      <a16:creationId xmlns:a16="http://schemas.microsoft.com/office/drawing/2014/main" id="{E4EB57D2-F2A6-6124-D712-11FF3F194A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93" name="Línea 66">
                  <a:extLst>
                    <a:ext uri="{FF2B5EF4-FFF2-40B4-BE49-F238E27FC236}">
                      <a16:creationId xmlns:a16="http://schemas.microsoft.com/office/drawing/2014/main" id="{660C1BE5-CBD8-9507-95CB-BEDE9B4983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94" name="Línea 67">
                  <a:extLst>
                    <a:ext uri="{FF2B5EF4-FFF2-40B4-BE49-F238E27FC236}">
                      <a16:creationId xmlns:a16="http://schemas.microsoft.com/office/drawing/2014/main" id="{33BB2861-1933-1ACC-2072-B53D7EACFD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95" name="Línea 80">
                  <a:extLst>
                    <a:ext uri="{FF2B5EF4-FFF2-40B4-BE49-F238E27FC236}">
                      <a16:creationId xmlns:a16="http://schemas.microsoft.com/office/drawing/2014/main" id="{9D3F18B8-592E-9FBA-27DD-6245191309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96" name="Línea 83">
                  <a:extLst>
                    <a:ext uri="{FF2B5EF4-FFF2-40B4-BE49-F238E27FC236}">
                      <a16:creationId xmlns:a16="http://schemas.microsoft.com/office/drawing/2014/main" id="{723BE47A-63E6-DB08-B479-CE5261920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97" name="Línea 86">
                  <a:extLst>
                    <a:ext uri="{FF2B5EF4-FFF2-40B4-BE49-F238E27FC236}">
                      <a16:creationId xmlns:a16="http://schemas.microsoft.com/office/drawing/2014/main" id="{8D708A68-F4FF-EDC2-2377-86B62AD09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98" name="Línea 89">
                  <a:extLst>
                    <a:ext uri="{FF2B5EF4-FFF2-40B4-BE49-F238E27FC236}">
                      <a16:creationId xmlns:a16="http://schemas.microsoft.com/office/drawing/2014/main" id="{6748BEC4-A831-38CB-D654-623CAF325D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59" name="Grupo 58">
              <a:extLst>
                <a:ext uri="{FF2B5EF4-FFF2-40B4-BE49-F238E27FC236}">
                  <a16:creationId xmlns:a16="http://schemas.microsoft.com/office/drawing/2014/main" id="{4C6C953C-A360-1817-3519-97476B699E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9" name="Grupo 68">
                <a:extLst>
                  <a:ext uri="{FF2B5EF4-FFF2-40B4-BE49-F238E27FC236}">
                    <a16:creationId xmlns:a16="http://schemas.microsoft.com/office/drawing/2014/main" id="{22C44E29-B1BD-0292-FE7B-7516DC5ACF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3" name="Conector recto 72">
                  <a:extLst>
                    <a:ext uri="{FF2B5EF4-FFF2-40B4-BE49-F238E27FC236}">
                      <a16:creationId xmlns:a16="http://schemas.microsoft.com/office/drawing/2014/main" id="{D6EED04B-A801-B3E0-B796-3EB2EA58236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87979D94-1926-7FEB-5CC6-702EF9E2633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ángulo 30">
                  <a:extLst>
                    <a:ext uri="{FF2B5EF4-FFF2-40B4-BE49-F238E27FC236}">
                      <a16:creationId xmlns:a16="http://schemas.microsoft.com/office/drawing/2014/main" id="{9AA75A7A-E53A-0233-C98B-C04D2953DB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6" name="Rectángulo 30">
                  <a:extLst>
                    <a:ext uri="{FF2B5EF4-FFF2-40B4-BE49-F238E27FC236}">
                      <a16:creationId xmlns:a16="http://schemas.microsoft.com/office/drawing/2014/main" id="{7E8C7B03-4A56-EF25-AA5B-9994482C9F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70" name="Grupo 69">
                <a:extLst>
                  <a:ext uri="{FF2B5EF4-FFF2-40B4-BE49-F238E27FC236}">
                    <a16:creationId xmlns:a16="http://schemas.microsoft.com/office/drawing/2014/main" id="{BE090634-E4BC-8196-7877-D707CB45B04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1" name="Forma libre: Forma 73">
                  <a:extLst>
                    <a:ext uri="{FF2B5EF4-FFF2-40B4-BE49-F238E27FC236}">
                      <a16:creationId xmlns:a16="http://schemas.microsoft.com/office/drawing/2014/main" id="{8F51C8B9-9479-01E0-F6B5-8C92ED3D79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72" name="Forma libre: Forma 74">
                  <a:extLst>
                    <a:ext uri="{FF2B5EF4-FFF2-40B4-BE49-F238E27FC236}">
                      <a16:creationId xmlns:a16="http://schemas.microsoft.com/office/drawing/2014/main" id="{1A8998AB-2533-6E70-617E-2AAC0F12EB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60" name="Grupo 59">
              <a:extLst>
                <a:ext uri="{FF2B5EF4-FFF2-40B4-BE49-F238E27FC236}">
                  <a16:creationId xmlns:a16="http://schemas.microsoft.com/office/drawing/2014/main" id="{A4198AA1-1930-0C1B-DF82-F4695CE3879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1" name="Grupo 60">
                <a:extLst>
                  <a:ext uri="{FF2B5EF4-FFF2-40B4-BE49-F238E27FC236}">
                    <a16:creationId xmlns:a16="http://schemas.microsoft.com/office/drawing/2014/main" id="{F474BF9F-B5D9-7696-2F66-3F25A40857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6" name="Forma libre 65">
                  <a:extLst>
                    <a:ext uri="{FF2B5EF4-FFF2-40B4-BE49-F238E27FC236}">
                      <a16:creationId xmlns:a16="http://schemas.microsoft.com/office/drawing/2014/main" id="{88FA26F8-779F-A601-79F2-CC2D82BCFF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67" name="Forma libre 66">
                  <a:extLst>
                    <a:ext uri="{FF2B5EF4-FFF2-40B4-BE49-F238E27FC236}">
                      <a16:creationId xmlns:a16="http://schemas.microsoft.com/office/drawing/2014/main" id="{EE241512-EA09-4E63-5B80-7AFB75DCA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68" name="Línea 70">
                  <a:extLst>
                    <a:ext uri="{FF2B5EF4-FFF2-40B4-BE49-F238E27FC236}">
                      <a16:creationId xmlns:a16="http://schemas.microsoft.com/office/drawing/2014/main" id="{B83492D5-57A6-FBBB-CF50-1784C8D327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62" name="Grupo 61">
                <a:extLst>
                  <a:ext uri="{FF2B5EF4-FFF2-40B4-BE49-F238E27FC236}">
                    <a16:creationId xmlns:a16="http://schemas.microsoft.com/office/drawing/2014/main" id="{31639602-8447-EF67-4E2F-8F075BFE357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3" name="Forma libre 68">
                  <a:extLst>
                    <a:ext uri="{FF2B5EF4-FFF2-40B4-BE49-F238E27FC236}">
                      <a16:creationId xmlns:a16="http://schemas.microsoft.com/office/drawing/2014/main" id="{7D4A2AA0-D6C8-91C5-4BA7-88C8C6BA4E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64" name="Forma libre 69">
                  <a:extLst>
                    <a:ext uri="{FF2B5EF4-FFF2-40B4-BE49-F238E27FC236}">
                      <a16:creationId xmlns:a16="http://schemas.microsoft.com/office/drawing/2014/main" id="{80339B30-7EE8-F62F-9AA7-CDB8130004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65" name="Línea 70">
                  <a:extLst>
                    <a:ext uri="{FF2B5EF4-FFF2-40B4-BE49-F238E27FC236}">
                      <a16:creationId xmlns:a16="http://schemas.microsoft.com/office/drawing/2014/main" id="{26E866F8-D7C3-B9D9-2435-1B5FA19F4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cxnSp>
        <p:nvCxnSpPr>
          <p:cNvPr id="99" name="Conector recto 98">
            <a:extLst>
              <a:ext uri="{FF2B5EF4-FFF2-40B4-BE49-F238E27FC236}">
                <a16:creationId xmlns:a16="http://schemas.microsoft.com/office/drawing/2014/main" id="{FA12B7C8-641B-3498-17F8-7DD39AF98C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37997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264664" y="4553712"/>
            <a:ext cx="7662672" cy="1636776"/>
          </a:xfrm>
        </p:spPr>
        <p:txBody>
          <a:bodyPr rtlCol="0"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2968752" y="1188720"/>
            <a:ext cx="6254496" cy="2999232"/>
          </a:xfrm>
        </p:spPr>
        <p:txBody>
          <a:bodyPr rtlCol="0" anchor="b" anchorCtr="0">
            <a:normAutofit/>
          </a:bodyPr>
          <a:lstStyle>
            <a:lvl1pPr algn="ctr">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31529776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os contenidos con una pequeña lista">
    <p:spTree>
      <p:nvGrpSpPr>
        <p:cNvPr id="1" name=""/>
        <p:cNvGrpSpPr/>
        <p:nvPr/>
      </p:nvGrpSpPr>
      <p:grpSpPr>
        <a:xfrm>
          <a:off x="0" y="0"/>
          <a:ext cx="0" cy="0"/>
          <a:chOff x="0" y="0"/>
          <a:chExt cx="0" cy="0"/>
        </a:xfrm>
      </p:grpSpPr>
      <p:cxnSp>
        <p:nvCxnSpPr>
          <p:cNvPr id="8" name="Conector recto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2336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9802CF08-CC52-E7E8-E565-6700958B4105}"/>
              </a:ext>
            </a:extLst>
          </p:cNvPr>
          <p:cNvSpPr>
            <a:spLocks noGrp="1"/>
          </p:cNvSpPr>
          <p:nvPr>
            <p:ph type="dt" sz="half" idx="15"/>
          </p:nvPr>
        </p:nvSpPr>
        <p:spPr/>
        <p:txBody>
          <a:bodyPr rtlCol="0"/>
          <a:lstStyle/>
          <a:p>
            <a:pPr rtl="0"/>
            <a:r>
              <a:rPr lang="es"/>
              <a:t>20XX</a:t>
            </a:r>
            <a:endParaRPr lang="en-US"/>
          </a:p>
        </p:txBody>
      </p:sp>
      <p:sp>
        <p:nvSpPr>
          <p:cNvPr id="4" name="Marcador de pie de página 3">
            <a:extLst>
              <a:ext uri="{FF2B5EF4-FFF2-40B4-BE49-F238E27FC236}">
                <a16:creationId xmlns:a16="http://schemas.microsoft.com/office/drawing/2014/main" id="{0823CA10-9755-BD67-C4D3-8A1BB620AEF2}"/>
              </a:ext>
            </a:extLst>
          </p:cNvPr>
          <p:cNvSpPr>
            <a:spLocks noGrp="1"/>
          </p:cNvSpPr>
          <p:nvPr>
            <p:ph type="ftr" sz="quarter" idx="16"/>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rtlCol="0"/>
          <a:lstStyle/>
          <a:p>
            <a:pPr rtl="0"/>
            <a:fld id="{CC057153-B650-4DEB-B370-79DDCFDCE934}" type="slidenum">
              <a:rPr lang="en-US" smtClean="0"/>
              <a:pPr rtl="0"/>
              <a:t>‹Nº›</a:t>
            </a:fld>
            <a:endParaRPr lang="en-US"/>
          </a:p>
        </p:txBody>
      </p:sp>
      <p:grpSp>
        <p:nvGrpSpPr>
          <p:cNvPr id="6" name="Grupo 5">
            <a:extLst>
              <a:ext uri="{FF2B5EF4-FFF2-40B4-BE49-F238E27FC236}">
                <a16:creationId xmlns:a16="http://schemas.microsoft.com/office/drawing/2014/main" id="{0B6EF528-594F-556A-CD60-606594B5EB5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 name="Forma libre 64">
              <a:extLst>
                <a:ext uri="{FF2B5EF4-FFF2-40B4-BE49-F238E27FC236}">
                  <a16:creationId xmlns:a16="http://schemas.microsoft.com/office/drawing/2014/main" id="{BDE594A0-C605-05DF-4E16-3CBCD551F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 name="Forma libre 81">
              <a:extLst>
                <a:ext uri="{FF2B5EF4-FFF2-40B4-BE49-F238E27FC236}">
                  <a16:creationId xmlns:a16="http://schemas.microsoft.com/office/drawing/2014/main" id="{1562DBBC-D27A-04B4-3DE0-B4A3D18F6E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 name="Forma libre 61">
              <a:extLst>
                <a:ext uri="{FF2B5EF4-FFF2-40B4-BE49-F238E27FC236}">
                  <a16:creationId xmlns:a16="http://schemas.microsoft.com/office/drawing/2014/main" id="{19098940-07AF-53FE-A889-D52535C68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Forma libre 13">
              <a:extLst>
                <a:ext uri="{FF2B5EF4-FFF2-40B4-BE49-F238E27FC236}">
                  <a16:creationId xmlns:a16="http://schemas.microsoft.com/office/drawing/2014/main" id="{6A5186D6-8D0A-8EED-0443-61432F58C4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 name="Forma libre 84">
              <a:extLst>
                <a:ext uri="{FF2B5EF4-FFF2-40B4-BE49-F238E27FC236}">
                  <a16:creationId xmlns:a16="http://schemas.microsoft.com/office/drawing/2014/main" id="{A8142045-90C6-3C06-C658-F556B7A23E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 name="Forma libre 87">
              <a:extLst>
                <a:ext uri="{FF2B5EF4-FFF2-40B4-BE49-F238E27FC236}">
                  <a16:creationId xmlns:a16="http://schemas.microsoft.com/office/drawing/2014/main" id="{001077E0-C656-C968-C9E9-3FA9976D76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7" name="Forma libre 60">
              <a:extLst>
                <a:ext uri="{FF2B5EF4-FFF2-40B4-BE49-F238E27FC236}">
                  <a16:creationId xmlns:a16="http://schemas.microsoft.com/office/drawing/2014/main" id="{37D03ED0-7FF4-4C75-B6D7-20D135AE43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8" name="Forma libre 59">
              <a:extLst>
                <a:ext uri="{FF2B5EF4-FFF2-40B4-BE49-F238E27FC236}">
                  <a16:creationId xmlns:a16="http://schemas.microsoft.com/office/drawing/2014/main" id="{3DEE59B3-D69B-65ED-AFF7-9948D8C3D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9" name="Forma libre 62">
              <a:extLst>
                <a:ext uri="{FF2B5EF4-FFF2-40B4-BE49-F238E27FC236}">
                  <a16:creationId xmlns:a16="http://schemas.microsoft.com/office/drawing/2014/main" id="{7B7DEFBA-E50A-8C73-7554-73D969A869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 name="Forma libre 65">
              <a:extLst>
                <a:ext uri="{FF2B5EF4-FFF2-40B4-BE49-F238E27FC236}">
                  <a16:creationId xmlns:a16="http://schemas.microsoft.com/office/drawing/2014/main" id="{BFC587AB-20A9-702A-A70E-C4E28BD76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1" name="Forma libre 79">
              <a:extLst>
                <a:ext uri="{FF2B5EF4-FFF2-40B4-BE49-F238E27FC236}">
                  <a16:creationId xmlns:a16="http://schemas.microsoft.com/office/drawing/2014/main" id="{D986BC4B-F530-ADAD-ED09-0774DF8B1B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2" name="Forma libre 82">
              <a:extLst>
                <a:ext uri="{FF2B5EF4-FFF2-40B4-BE49-F238E27FC236}">
                  <a16:creationId xmlns:a16="http://schemas.microsoft.com/office/drawing/2014/main" id="{951F9DD8-AD36-C9D1-EF7A-BD668B0CEC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3" name="Forma libre 85">
              <a:extLst>
                <a:ext uri="{FF2B5EF4-FFF2-40B4-BE49-F238E27FC236}">
                  <a16:creationId xmlns:a16="http://schemas.microsoft.com/office/drawing/2014/main" id="{4F08948B-FEE6-B607-4151-90BEE6EEC6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4" name="Forma libre 23">
              <a:extLst>
                <a:ext uri="{FF2B5EF4-FFF2-40B4-BE49-F238E27FC236}">
                  <a16:creationId xmlns:a16="http://schemas.microsoft.com/office/drawing/2014/main" id="{3210488C-8EF3-8C1E-C938-F164A22E05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25" name="Grupo 24">
              <a:extLst>
                <a:ext uri="{FF2B5EF4-FFF2-40B4-BE49-F238E27FC236}">
                  <a16:creationId xmlns:a16="http://schemas.microsoft.com/office/drawing/2014/main" id="{8E955C9D-4C20-D5B8-4314-C3D862B849F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6" name="Línea 63">
                <a:extLst>
                  <a:ext uri="{FF2B5EF4-FFF2-40B4-BE49-F238E27FC236}">
                    <a16:creationId xmlns:a16="http://schemas.microsoft.com/office/drawing/2014/main" id="{ED94D0DA-6022-CBE8-F3BB-33C6014E9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7" name="Línea 66">
                <a:extLst>
                  <a:ext uri="{FF2B5EF4-FFF2-40B4-BE49-F238E27FC236}">
                    <a16:creationId xmlns:a16="http://schemas.microsoft.com/office/drawing/2014/main" id="{A929325D-F34D-6A1A-DE19-4840ACD4D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8" name="Línea 67">
                <a:extLst>
                  <a:ext uri="{FF2B5EF4-FFF2-40B4-BE49-F238E27FC236}">
                    <a16:creationId xmlns:a16="http://schemas.microsoft.com/office/drawing/2014/main" id="{860F19A3-DF79-A7F2-0F4D-C3EA2B9F52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9" name="Línea 80">
                <a:extLst>
                  <a:ext uri="{FF2B5EF4-FFF2-40B4-BE49-F238E27FC236}">
                    <a16:creationId xmlns:a16="http://schemas.microsoft.com/office/drawing/2014/main" id="{F34406AE-507E-602D-0447-9BA9E9B968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30" name="Línea 83">
                <a:extLst>
                  <a:ext uri="{FF2B5EF4-FFF2-40B4-BE49-F238E27FC236}">
                    <a16:creationId xmlns:a16="http://schemas.microsoft.com/office/drawing/2014/main" id="{7324F077-0462-0854-1F7C-409BFBAC39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31" name="Línea 86">
                <a:extLst>
                  <a:ext uri="{FF2B5EF4-FFF2-40B4-BE49-F238E27FC236}">
                    <a16:creationId xmlns:a16="http://schemas.microsoft.com/office/drawing/2014/main" id="{EA974DE0-FE19-3CF6-0E4E-947F4E928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32" name="Línea 89">
                <a:extLst>
                  <a:ext uri="{FF2B5EF4-FFF2-40B4-BE49-F238E27FC236}">
                    <a16:creationId xmlns:a16="http://schemas.microsoft.com/office/drawing/2014/main" id="{84EAAB2B-6EB6-BAE0-59C4-64704C7F20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33" name="Grupo 32">
            <a:extLst>
              <a:ext uri="{FF2B5EF4-FFF2-40B4-BE49-F238E27FC236}">
                <a16:creationId xmlns:a16="http://schemas.microsoft.com/office/drawing/2014/main" id="{9FDCF00D-740A-E550-4193-58FFEEB67D4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4" name="Forma libre 64">
              <a:extLst>
                <a:ext uri="{FF2B5EF4-FFF2-40B4-BE49-F238E27FC236}">
                  <a16:creationId xmlns:a16="http://schemas.microsoft.com/office/drawing/2014/main" id="{1A11072A-99AE-301C-C062-31AAF2AD90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5" name="Forma libre 81">
              <a:extLst>
                <a:ext uri="{FF2B5EF4-FFF2-40B4-BE49-F238E27FC236}">
                  <a16:creationId xmlns:a16="http://schemas.microsoft.com/office/drawing/2014/main" id="{5BE152B0-D24F-1EC7-D612-2505041057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6" name="Forma libre 61">
              <a:extLst>
                <a:ext uri="{FF2B5EF4-FFF2-40B4-BE49-F238E27FC236}">
                  <a16:creationId xmlns:a16="http://schemas.microsoft.com/office/drawing/2014/main" id="{05B71946-296F-92C5-5DB5-E20C4E1B02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7" name="Forma libre 78">
              <a:extLst>
                <a:ext uri="{FF2B5EF4-FFF2-40B4-BE49-F238E27FC236}">
                  <a16:creationId xmlns:a16="http://schemas.microsoft.com/office/drawing/2014/main" id="{FE40B9B7-8AE6-0829-F222-035B5CEBF0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8" name="Forma libre 84">
              <a:extLst>
                <a:ext uri="{FF2B5EF4-FFF2-40B4-BE49-F238E27FC236}">
                  <a16:creationId xmlns:a16="http://schemas.microsoft.com/office/drawing/2014/main" id="{9D95873C-1797-68CD-8369-43A29753C6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9" name="Forma libre 87">
              <a:extLst>
                <a:ext uri="{FF2B5EF4-FFF2-40B4-BE49-F238E27FC236}">
                  <a16:creationId xmlns:a16="http://schemas.microsoft.com/office/drawing/2014/main" id="{D9484E0A-EBF4-F3B9-49E0-7C30B0E7B1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0" name="Forma libre 60">
              <a:extLst>
                <a:ext uri="{FF2B5EF4-FFF2-40B4-BE49-F238E27FC236}">
                  <a16:creationId xmlns:a16="http://schemas.microsoft.com/office/drawing/2014/main" id="{E8F76E8D-4F44-399C-A755-AA6D11DA0E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1" name="Forma libre 59">
              <a:extLst>
                <a:ext uri="{FF2B5EF4-FFF2-40B4-BE49-F238E27FC236}">
                  <a16:creationId xmlns:a16="http://schemas.microsoft.com/office/drawing/2014/main" id="{D7F1F9E9-B4FC-13F2-5351-5062D0679F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2" name="Forma libre 62">
              <a:extLst>
                <a:ext uri="{FF2B5EF4-FFF2-40B4-BE49-F238E27FC236}">
                  <a16:creationId xmlns:a16="http://schemas.microsoft.com/office/drawing/2014/main" id="{82AFD47A-39F7-B763-21EC-F8236B0E64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3" name="Forma libre 65">
              <a:extLst>
                <a:ext uri="{FF2B5EF4-FFF2-40B4-BE49-F238E27FC236}">
                  <a16:creationId xmlns:a16="http://schemas.microsoft.com/office/drawing/2014/main" id="{8DF521CE-7542-7A4E-6F55-45B81DAFE5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4" name="Forma libre 79">
              <a:extLst>
                <a:ext uri="{FF2B5EF4-FFF2-40B4-BE49-F238E27FC236}">
                  <a16:creationId xmlns:a16="http://schemas.microsoft.com/office/drawing/2014/main" id="{B8CA85D2-9E55-B392-9BA6-8C8E9B5D1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5" name="Forma libre 82">
              <a:extLst>
                <a:ext uri="{FF2B5EF4-FFF2-40B4-BE49-F238E27FC236}">
                  <a16:creationId xmlns:a16="http://schemas.microsoft.com/office/drawing/2014/main" id="{BFB42FEA-9C8A-25D0-7350-B4B8C0F5D7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6" name="Forma libre 85">
              <a:extLst>
                <a:ext uri="{FF2B5EF4-FFF2-40B4-BE49-F238E27FC236}">
                  <a16:creationId xmlns:a16="http://schemas.microsoft.com/office/drawing/2014/main" id="{543CDFF4-A1F2-F88B-DB23-FF705DCB1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7" name="Forma libre 88">
              <a:extLst>
                <a:ext uri="{FF2B5EF4-FFF2-40B4-BE49-F238E27FC236}">
                  <a16:creationId xmlns:a16="http://schemas.microsoft.com/office/drawing/2014/main" id="{0F21293C-A1D7-94EB-896F-2A5BBA3775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48" name="Grupo 47">
              <a:extLst>
                <a:ext uri="{FF2B5EF4-FFF2-40B4-BE49-F238E27FC236}">
                  <a16:creationId xmlns:a16="http://schemas.microsoft.com/office/drawing/2014/main" id="{046BDE1D-03D6-5D82-4C5D-B9A69F9056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9" name="Línea 63">
                <a:extLst>
                  <a:ext uri="{FF2B5EF4-FFF2-40B4-BE49-F238E27FC236}">
                    <a16:creationId xmlns:a16="http://schemas.microsoft.com/office/drawing/2014/main" id="{A9292CCA-C3C0-69E9-A547-BA5C02CF43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0" name="Línea 66">
                <a:extLst>
                  <a:ext uri="{FF2B5EF4-FFF2-40B4-BE49-F238E27FC236}">
                    <a16:creationId xmlns:a16="http://schemas.microsoft.com/office/drawing/2014/main" id="{C783AFBE-DD7F-B527-4236-A1694DBC46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1" name="Línea 67">
                <a:extLst>
                  <a:ext uri="{FF2B5EF4-FFF2-40B4-BE49-F238E27FC236}">
                    <a16:creationId xmlns:a16="http://schemas.microsoft.com/office/drawing/2014/main" id="{B8945097-6C88-CEDE-656F-2B9BB6EBE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2" name="Línea 80">
                <a:extLst>
                  <a:ext uri="{FF2B5EF4-FFF2-40B4-BE49-F238E27FC236}">
                    <a16:creationId xmlns:a16="http://schemas.microsoft.com/office/drawing/2014/main" id="{82400F36-39B8-67BE-3C3E-615B46577C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3" name="Línea 83">
                <a:extLst>
                  <a:ext uri="{FF2B5EF4-FFF2-40B4-BE49-F238E27FC236}">
                    <a16:creationId xmlns:a16="http://schemas.microsoft.com/office/drawing/2014/main" id="{E6B024E3-D2F7-A32C-B2BC-5E6DC218E6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4" name="Línea 86">
                <a:extLst>
                  <a:ext uri="{FF2B5EF4-FFF2-40B4-BE49-F238E27FC236}">
                    <a16:creationId xmlns:a16="http://schemas.microsoft.com/office/drawing/2014/main" id="{D15C6BBB-32C7-7813-F43E-8B6F86A05F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5" name="Línea 89">
                <a:extLst>
                  <a:ext uri="{FF2B5EF4-FFF2-40B4-BE49-F238E27FC236}">
                    <a16:creationId xmlns:a16="http://schemas.microsoft.com/office/drawing/2014/main" id="{D1755EB0-41FE-45B9-11D8-7D13B40DB2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sp>
        <p:nvSpPr>
          <p:cNvPr id="9" name="Marcador de texto 8">
            <a:extLst>
              <a:ext uri="{FF2B5EF4-FFF2-40B4-BE49-F238E27FC236}">
                <a16:creationId xmlns:a16="http://schemas.microsoft.com/office/drawing/2014/main" id="{84DC103C-4E45-07FA-2734-5BAE2624DC48}"/>
              </a:ext>
            </a:extLst>
          </p:cNvPr>
          <p:cNvSpPr>
            <a:spLocks noGrp="1"/>
          </p:cNvSpPr>
          <p:nvPr>
            <p:ph type="body" sz="quarter" idx="13"/>
          </p:nvPr>
        </p:nvSpPr>
        <p:spPr>
          <a:xfrm>
            <a:off x="3886200" y="2103120"/>
            <a:ext cx="2761488" cy="393192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11" name="Marcador de texto 10">
            <a:extLst>
              <a:ext uri="{FF2B5EF4-FFF2-40B4-BE49-F238E27FC236}">
                <a16:creationId xmlns:a16="http://schemas.microsoft.com/office/drawing/2014/main" id="{288F1ED9-CE64-0191-F909-FDC002A7456F}"/>
              </a:ext>
            </a:extLst>
          </p:cNvPr>
          <p:cNvSpPr>
            <a:spLocks noGrp="1"/>
          </p:cNvSpPr>
          <p:nvPr>
            <p:ph type="body" sz="quarter" idx="14"/>
          </p:nvPr>
        </p:nvSpPr>
        <p:spPr>
          <a:xfrm>
            <a:off x="6812280" y="2103120"/>
            <a:ext cx="4855464" cy="393192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3886200" y="548640"/>
            <a:ext cx="8055864" cy="1132258"/>
          </a:xfrm>
        </p:spPr>
        <p:txBody>
          <a:bodyPr rtlCol="0"/>
          <a:lstStyle/>
          <a:p>
            <a:pPr rtl="0"/>
            <a:r>
              <a:rPr lang="es"/>
              <a:t>Haga clic para modificar el estilo de título del patrón</a:t>
            </a:r>
            <a:endParaRPr lang="en-US"/>
          </a:p>
        </p:txBody>
      </p:sp>
    </p:spTree>
    <p:extLst>
      <p:ext uri="{BB962C8B-B14F-4D97-AF65-F5344CB8AC3E}">
        <p14:creationId xmlns:p14="http://schemas.microsoft.com/office/powerpoint/2010/main" val="138285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os contenidos, medianos ">
    <p:spTree>
      <p:nvGrpSpPr>
        <p:cNvPr id="1" name=""/>
        <p:cNvGrpSpPr/>
        <p:nvPr/>
      </p:nvGrpSpPr>
      <p:grpSpPr>
        <a:xfrm>
          <a:off x="0" y="0"/>
          <a:ext cx="0" cy="0"/>
          <a:chOff x="0" y="0"/>
          <a:chExt cx="0" cy="0"/>
        </a:xfrm>
      </p:grpSpPr>
      <p:sp>
        <p:nvSpPr>
          <p:cNvPr id="8" name="Marcador de fecha 7">
            <a:extLst>
              <a:ext uri="{FF2B5EF4-FFF2-40B4-BE49-F238E27FC236}">
                <a16:creationId xmlns:a16="http://schemas.microsoft.com/office/drawing/2014/main" id="{2DECF7E6-548D-A95C-6299-222EE29ED544}"/>
              </a:ext>
            </a:extLst>
          </p:cNvPr>
          <p:cNvSpPr>
            <a:spLocks noGrp="1"/>
          </p:cNvSpPr>
          <p:nvPr>
            <p:ph type="dt" sz="half" idx="10"/>
          </p:nvPr>
        </p:nvSpPr>
        <p:spPr/>
        <p:txBody>
          <a:bodyPr rtlCol="0"/>
          <a:lstStyle/>
          <a:p>
            <a:pPr rtl="0"/>
            <a:r>
              <a:rPr lang="es"/>
              <a:t>20XX</a:t>
            </a:r>
            <a:endParaRPr lang="en-US"/>
          </a:p>
        </p:txBody>
      </p:sp>
      <p:sp>
        <p:nvSpPr>
          <p:cNvPr id="9" name="Marcador de pie de página 8">
            <a:extLst>
              <a:ext uri="{FF2B5EF4-FFF2-40B4-BE49-F238E27FC236}">
                <a16:creationId xmlns:a16="http://schemas.microsoft.com/office/drawing/2014/main" id="{8C9320CA-5CD7-A07A-0CA7-261225AAEF77}"/>
              </a:ext>
            </a:extLst>
          </p:cNvPr>
          <p:cNvSpPr>
            <a:spLocks noGrp="1"/>
          </p:cNvSpPr>
          <p:nvPr>
            <p:ph type="ftr" sz="quarter" idx="11"/>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cxnSp>
        <p:nvCxnSpPr>
          <p:cNvPr id="5" name="Conector recto 4">
            <a:extLst>
              <a:ext uri="{FF2B5EF4-FFF2-40B4-BE49-F238E27FC236}">
                <a16:creationId xmlns:a16="http://schemas.microsoft.com/office/drawing/2014/main" id="{E25BFD2D-23AC-20F2-5D2E-B6D208328EC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Marcador de contenido 2">
            <a:extLst>
              <a:ext uri="{FF2B5EF4-FFF2-40B4-BE49-F238E27FC236}">
                <a16:creationId xmlns:a16="http://schemas.microsoft.com/office/drawing/2014/main" id="{3F519321-39F6-08F8-D905-9315EEB0CD73}"/>
              </a:ext>
            </a:extLst>
          </p:cNvPr>
          <p:cNvSpPr>
            <a:spLocks noGrp="1"/>
          </p:cNvSpPr>
          <p:nvPr>
            <p:ph idx="13"/>
          </p:nvPr>
        </p:nvSpPr>
        <p:spPr>
          <a:xfrm>
            <a:off x="4912504" y="2103120"/>
            <a:ext cx="6353721" cy="420624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612648" y="2103120"/>
            <a:ext cx="4105656" cy="420624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653578" cy="1133856"/>
          </a:xfrm>
        </p:spPr>
        <p:txBody>
          <a:bodyPr rtlCol="0"/>
          <a:lstStyle/>
          <a:p>
            <a:pPr rtl="0"/>
            <a:r>
              <a:rPr lang="es"/>
              <a:t>Haga clic para modificar el estilo de título del patrón</a:t>
            </a:r>
            <a:endParaRPr lang="en-US"/>
          </a:p>
        </p:txBody>
      </p:sp>
    </p:spTree>
    <p:extLst>
      <p:ext uri="{BB962C8B-B14F-4D97-AF65-F5344CB8AC3E}">
        <p14:creationId xmlns:p14="http://schemas.microsoft.com/office/powerpoint/2010/main" val="34002876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os contenidos, mediano y pequeño">
    <p:spTree>
      <p:nvGrpSpPr>
        <p:cNvPr id="1" name=""/>
        <p:cNvGrpSpPr/>
        <p:nvPr/>
      </p:nvGrpSpPr>
      <p:grpSpPr>
        <a:xfrm>
          <a:off x="0" y="0"/>
          <a:ext cx="0" cy="0"/>
          <a:chOff x="0" y="0"/>
          <a:chExt cx="0" cy="0"/>
        </a:xfrm>
      </p:grpSpPr>
      <p:cxnSp>
        <p:nvCxnSpPr>
          <p:cNvPr id="8" name="Conector recto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9184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9802CF08-CC52-E7E8-E565-6700958B4105}"/>
              </a:ext>
            </a:extLst>
          </p:cNvPr>
          <p:cNvSpPr>
            <a:spLocks noGrp="1"/>
          </p:cNvSpPr>
          <p:nvPr>
            <p:ph type="dt" sz="half" idx="15"/>
          </p:nvPr>
        </p:nvSpPr>
        <p:spPr/>
        <p:txBody>
          <a:bodyPr rtlCol="0"/>
          <a:lstStyle/>
          <a:p>
            <a:pPr rtl="0"/>
            <a:r>
              <a:rPr lang="es"/>
              <a:t>20XX</a:t>
            </a:r>
            <a:endParaRPr lang="en-US"/>
          </a:p>
        </p:txBody>
      </p:sp>
      <p:sp>
        <p:nvSpPr>
          <p:cNvPr id="4" name="Marcador de pie de página 3">
            <a:extLst>
              <a:ext uri="{FF2B5EF4-FFF2-40B4-BE49-F238E27FC236}">
                <a16:creationId xmlns:a16="http://schemas.microsoft.com/office/drawing/2014/main" id="{0823CA10-9755-BD67-C4D3-8A1BB620AEF2}"/>
              </a:ext>
            </a:extLst>
          </p:cNvPr>
          <p:cNvSpPr>
            <a:spLocks noGrp="1"/>
          </p:cNvSpPr>
          <p:nvPr>
            <p:ph type="ftr" sz="quarter" idx="16"/>
          </p:nvPr>
        </p:nvSpPr>
        <p:spPr/>
        <p:txBody>
          <a:bodyPr rtlCol="0"/>
          <a:lstStyle/>
          <a:p>
            <a:pPr rtl="0"/>
            <a:r>
              <a:rPr lang="es"/>
              <a:t>Ejemplo de Texto de pie de página</a:t>
            </a:r>
            <a:endParaRPr lang="en-US"/>
          </a:p>
        </p:txBody>
      </p:sp>
      <p:sp>
        <p:nvSpPr>
          <p:cNvPr id="10" name="Marcador de número de diapositiva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rtlCol="0"/>
          <a:lstStyle/>
          <a:p>
            <a:pPr rtl="0"/>
            <a:fld id="{CC057153-B650-4DEB-B370-79DDCFDCE934}" type="slidenum">
              <a:rPr lang="en-US" smtClean="0"/>
              <a:pPr rtl="0"/>
              <a:t>‹Nº›</a:t>
            </a:fld>
            <a:endParaRPr lang="en-US"/>
          </a:p>
        </p:txBody>
      </p:sp>
      <p:grpSp>
        <p:nvGrpSpPr>
          <p:cNvPr id="5" name="Grupo 4">
            <a:extLst>
              <a:ext uri="{FF2B5EF4-FFF2-40B4-BE49-F238E27FC236}">
                <a16:creationId xmlns:a16="http://schemas.microsoft.com/office/drawing/2014/main" id="{97137302-1A69-A674-9207-8CE8198A06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56" name="Grupo 55">
              <a:extLst>
                <a:ext uri="{FF2B5EF4-FFF2-40B4-BE49-F238E27FC236}">
                  <a16:creationId xmlns:a16="http://schemas.microsoft.com/office/drawing/2014/main" id="{B43369CA-62CD-EFB9-F8C2-68C1BCD6EC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2" name="Grupo 61">
                <a:extLst>
                  <a:ext uri="{FF2B5EF4-FFF2-40B4-BE49-F238E27FC236}">
                    <a16:creationId xmlns:a16="http://schemas.microsoft.com/office/drawing/2014/main" id="{8FA50491-D373-0AFC-CE50-F518ECA46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6" name="Conector recto 65">
                  <a:extLst>
                    <a:ext uri="{FF2B5EF4-FFF2-40B4-BE49-F238E27FC236}">
                      <a16:creationId xmlns:a16="http://schemas.microsoft.com/office/drawing/2014/main" id="{AFF2448E-C192-A06F-DBEF-437DA4064D6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2DC852C2-6D36-18EB-486A-91FF579FD9E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Rectángulo 30">
                  <a:extLst>
                    <a:ext uri="{FF2B5EF4-FFF2-40B4-BE49-F238E27FC236}">
                      <a16:creationId xmlns:a16="http://schemas.microsoft.com/office/drawing/2014/main" id="{5D1F5E1F-9C25-6F79-0034-ECFD7E7E1B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9" name="Rectángulo 30">
                  <a:extLst>
                    <a:ext uri="{FF2B5EF4-FFF2-40B4-BE49-F238E27FC236}">
                      <a16:creationId xmlns:a16="http://schemas.microsoft.com/office/drawing/2014/main" id="{8E0167A9-E300-611A-4F64-09498C5CB9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63" name="Grupo 62">
                <a:extLst>
                  <a:ext uri="{FF2B5EF4-FFF2-40B4-BE49-F238E27FC236}">
                    <a16:creationId xmlns:a16="http://schemas.microsoft.com/office/drawing/2014/main" id="{20AE9D26-A58B-403A-D1B3-F2290AC2D0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4" name="Forma libre: Forma 101">
                  <a:extLst>
                    <a:ext uri="{FF2B5EF4-FFF2-40B4-BE49-F238E27FC236}">
                      <a16:creationId xmlns:a16="http://schemas.microsoft.com/office/drawing/2014/main" id="{697E4BC1-0F47-C193-5BDC-59411573A0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65" name="Forma libre: Forma 102">
                  <a:extLst>
                    <a:ext uri="{FF2B5EF4-FFF2-40B4-BE49-F238E27FC236}">
                      <a16:creationId xmlns:a16="http://schemas.microsoft.com/office/drawing/2014/main" id="{E43A0334-0484-A6AE-CF29-99DD4D8DC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57" name="Grupo 56">
              <a:extLst>
                <a:ext uri="{FF2B5EF4-FFF2-40B4-BE49-F238E27FC236}">
                  <a16:creationId xmlns:a16="http://schemas.microsoft.com/office/drawing/2014/main" id="{1FD5042A-523C-577E-CE90-02AE84021D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8" name="Grupo 57">
                <a:extLst>
                  <a:ext uri="{FF2B5EF4-FFF2-40B4-BE49-F238E27FC236}">
                    <a16:creationId xmlns:a16="http://schemas.microsoft.com/office/drawing/2014/main" id="{FCF07F39-DA9C-6FAF-9EA8-4D4A65B156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60" name="Forma libre 68">
                  <a:extLst>
                    <a:ext uri="{FF2B5EF4-FFF2-40B4-BE49-F238E27FC236}">
                      <a16:creationId xmlns:a16="http://schemas.microsoft.com/office/drawing/2014/main" id="{DA113724-CD7E-E37F-E63F-4629E8A76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61" name="Forma libre 69">
                  <a:extLst>
                    <a:ext uri="{FF2B5EF4-FFF2-40B4-BE49-F238E27FC236}">
                      <a16:creationId xmlns:a16="http://schemas.microsoft.com/office/drawing/2014/main" id="{9F4E16DF-B699-C661-9242-6E15F66C00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59" name="Línea 70">
                <a:extLst>
                  <a:ext uri="{FF2B5EF4-FFF2-40B4-BE49-F238E27FC236}">
                    <a16:creationId xmlns:a16="http://schemas.microsoft.com/office/drawing/2014/main" id="{2F9EA502-750D-9DB3-7B70-A2D55DDAE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70" name="Grupo 69">
            <a:extLst>
              <a:ext uri="{FF2B5EF4-FFF2-40B4-BE49-F238E27FC236}">
                <a16:creationId xmlns:a16="http://schemas.microsoft.com/office/drawing/2014/main" id="{362BD590-B46E-92B9-05F7-0C75E9DEDA2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71" name="Grupo 70">
              <a:extLst>
                <a:ext uri="{FF2B5EF4-FFF2-40B4-BE49-F238E27FC236}">
                  <a16:creationId xmlns:a16="http://schemas.microsoft.com/office/drawing/2014/main" id="{0B865310-A190-5FB1-97CF-9A5B2A8C4AA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77" name="Grupo 76">
                <a:extLst>
                  <a:ext uri="{FF2B5EF4-FFF2-40B4-BE49-F238E27FC236}">
                    <a16:creationId xmlns:a16="http://schemas.microsoft.com/office/drawing/2014/main" id="{4ADBA304-54CD-A7C8-0C30-7B053ECA75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81" name="Conector recto 80">
                  <a:extLst>
                    <a:ext uri="{FF2B5EF4-FFF2-40B4-BE49-F238E27FC236}">
                      <a16:creationId xmlns:a16="http://schemas.microsoft.com/office/drawing/2014/main" id="{AE1B8768-B33A-E9C1-4A7F-A8599374B57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Conector recto 81">
                  <a:extLst>
                    <a:ext uri="{FF2B5EF4-FFF2-40B4-BE49-F238E27FC236}">
                      <a16:creationId xmlns:a16="http://schemas.microsoft.com/office/drawing/2014/main" id="{6E5A642F-F01B-7FF7-0B82-3DFACE0BED2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Rectángulo 30">
                  <a:extLst>
                    <a:ext uri="{FF2B5EF4-FFF2-40B4-BE49-F238E27FC236}">
                      <a16:creationId xmlns:a16="http://schemas.microsoft.com/office/drawing/2014/main" id="{B1DD1374-65C5-4D20-D0A5-A741C8B92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84" name="Rectángulo 30">
                  <a:extLst>
                    <a:ext uri="{FF2B5EF4-FFF2-40B4-BE49-F238E27FC236}">
                      <a16:creationId xmlns:a16="http://schemas.microsoft.com/office/drawing/2014/main" id="{2908938F-65F1-DE57-170B-D7155586EB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78" name="Grupo 77">
                <a:extLst>
                  <a:ext uri="{FF2B5EF4-FFF2-40B4-BE49-F238E27FC236}">
                    <a16:creationId xmlns:a16="http://schemas.microsoft.com/office/drawing/2014/main" id="{3577E40B-69CF-7DED-7AEA-AB34624C21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9" name="Forma libre: Forma 116">
                  <a:extLst>
                    <a:ext uri="{FF2B5EF4-FFF2-40B4-BE49-F238E27FC236}">
                      <a16:creationId xmlns:a16="http://schemas.microsoft.com/office/drawing/2014/main" id="{DADAA6BE-8977-81AB-2C67-F7241243FD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80" name="Forma libre: Forma 117">
                  <a:extLst>
                    <a:ext uri="{FF2B5EF4-FFF2-40B4-BE49-F238E27FC236}">
                      <a16:creationId xmlns:a16="http://schemas.microsoft.com/office/drawing/2014/main" id="{5AC24CAA-95C1-7FD3-5AB8-3C432D57C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72" name="Grupo 71">
              <a:extLst>
                <a:ext uri="{FF2B5EF4-FFF2-40B4-BE49-F238E27FC236}">
                  <a16:creationId xmlns:a16="http://schemas.microsoft.com/office/drawing/2014/main" id="{D91B96DC-EC78-9E05-76AD-2F5F9A641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73" name="Grupo 72">
                <a:extLst>
                  <a:ext uri="{FF2B5EF4-FFF2-40B4-BE49-F238E27FC236}">
                    <a16:creationId xmlns:a16="http://schemas.microsoft.com/office/drawing/2014/main" id="{9AE00820-76F8-8379-C974-DA3B12413DD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75" name="Forma libre 68">
                  <a:extLst>
                    <a:ext uri="{FF2B5EF4-FFF2-40B4-BE49-F238E27FC236}">
                      <a16:creationId xmlns:a16="http://schemas.microsoft.com/office/drawing/2014/main" id="{3C3DFD7B-01BF-EA56-D869-B675F4D794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76" name="Forma libre 69">
                  <a:extLst>
                    <a:ext uri="{FF2B5EF4-FFF2-40B4-BE49-F238E27FC236}">
                      <a16:creationId xmlns:a16="http://schemas.microsoft.com/office/drawing/2014/main" id="{C0D4FAE5-A195-9D19-6619-5E6610DB85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74" name="Línea 70">
                <a:extLst>
                  <a:ext uri="{FF2B5EF4-FFF2-40B4-BE49-F238E27FC236}">
                    <a16:creationId xmlns:a16="http://schemas.microsoft.com/office/drawing/2014/main" id="{4309EA9D-766D-ADEE-C3C2-457231463C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sp>
        <p:nvSpPr>
          <p:cNvPr id="9" name="Marcador de texto 8">
            <a:extLst>
              <a:ext uri="{FF2B5EF4-FFF2-40B4-BE49-F238E27FC236}">
                <a16:creationId xmlns:a16="http://schemas.microsoft.com/office/drawing/2014/main" id="{84DC103C-4E45-07FA-2734-5BAE2624DC48}"/>
              </a:ext>
            </a:extLst>
          </p:cNvPr>
          <p:cNvSpPr>
            <a:spLocks noGrp="1"/>
          </p:cNvSpPr>
          <p:nvPr>
            <p:ph type="body" sz="quarter" idx="13"/>
          </p:nvPr>
        </p:nvSpPr>
        <p:spPr>
          <a:xfrm>
            <a:off x="3154680" y="2103120"/>
            <a:ext cx="5596128" cy="411480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11" name="Marcador de texto 10">
            <a:extLst>
              <a:ext uri="{FF2B5EF4-FFF2-40B4-BE49-F238E27FC236}">
                <a16:creationId xmlns:a16="http://schemas.microsoft.com/office/drawing/2014/main" id="{288F1ED9-CE64-0191-F909-FDC002A7456F}"/>
              </a:ext>
            </a:extLst>
          </p:cNvPr>
          <p:cNvSpPr>
            <a:spLocks noGrp="1"/>
          </p:cNvSpPr>
          <p:nvPr>
            <p:ph type="body" sz="quarter" idx="14"/>
          </p:nvPr>
        </p:nvSpPr>
        <p:spPr>
          <a:xfrm>
            <a:off x="8942832" y="2103120"/>
            <a:ext cx="2679192" cy="411480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3154680" y="548640"/>
            <a:ext cx="8467344" cy="1132258"/>
          </a:xfrm>
        </p:spPr>
        <p:txBody>
          <a:bodyPr rtlCol="0"/>
          <a:lstStyle/>
          <a:p>
            <a:pPr rtl="0"/>
            <a:r>
              <a:rPr lang="es"/>
              <a:t>Haga clic para modificar el estilo de título del patrón</a:t>
            </a:r>
            <a:endParaRPr lang="en-US"/>
          </a:p>
        </p:txBody>
      </p:sp>
    </p:spTree>
    <p:extLst>
      <p:ext uri="{BB962C8B-B14F-4D97-AF65-F5344CB8AC3E}">
        <p14:creationId xmlns:p14="http://schemas.microsoft.com/office/powerpoint/2010/main" val="43329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entrado a la derecha con gráfico">
    <p:bg>
      <p:bgPr>
        <a:solidFill>
          <a:schemeClr val="tx2"/>
        </a:solidFill>
        <a:effectLst/>
      </p:bgPr>
    </p:bg>
    <p:spTree>
      <p:nvGrpSpPr>
        <p:cNvPr id="1" name=""/>
        <p:cNvGrpSpPr/>
        <p:nvPr/>
      </p:nvGrpSpPr>
      <p:grpSpPr>
        <a:xfrm>
          <a:off x="0" y="0"/>
          <a:ext cx="0" cy="0"/>
          <a:chOff x="0" y="0"/>
          <a:chExt cx="0" cy="0"/>
        </a:xfrm>
      </p:grpSpPr>
      <p:grpSp>
        <p:nvGrpSpPr>
          <p:cNvPr id="116" name="Grupo 115">
            <a:extLst>
              <a:ext uri="{FF2B5EF4-FFF2-40B4-BE49-F238E27FC236}">
                <a16:creationId xmlns:a16="http://schemas.microsoft.com/office/drawing/2014/main" id="{E95DA05C-5BDC-E236-6877-F08CFFF1B12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117" name="Grupo 116">
              <a:extLst>
                <a:ext uri="{FF2B5EF4-FFF2-40B4-BE49-F238E27FC236}">
                  <a16:creationId xmlns:a16="http://schemas.microsoft.com/office/drawing/2014/main" id="{8651FB6D-0972-8140-7465-2DCF2E109A5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218" name="Forma libre 76">
                <a:extLst>
                  <a:ext uri="{FF2B5EF4-FFF2-40B4-BE49-F238E27FC236}">
                    <a16:creationId xmlns:a16="http://schemas.microsoft.com/office/drawing/2014/main" id="{7E086D75-9743-53BC-1DD7-198CFD9C8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19" name="Forma libre 77">
                <a:extLst>
                  <a:ext uri="{FF2B5EF4-FFF2-40B4-BE49-F238E27FC236}">
                    <a16:creationId xmlns:a16="http://schemas.microsoft.com/office/drawing/2014/main" id="{CD5E912F-7A21-10C2-206A-A951CF17A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220" name="Grupo 219">
                <a:extLst>
                  <a:ext uri="{FF2B5EF4-FFF2-40B4-BE49-F238E27FC236}">
                    <a16:creationId xmlns:a16="http://schemas.microsoft.com/office/drawing/2014/main" id="{3EF2C449-28EF-B31B-F37F-F48AFFC6E5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221" name="Línea 90">
                  <a:extLst>
                    <a:ext uri="{FF2B5EF4-FFF2-40B4-BE49-F238E27FC236}">
                      <a16:creationId xmlns:a16="http://schemas.microsoft.com/office/drawing/2014/main" id="{FBA3E19D-5127-0C50-DF33-61BF12EE7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22" name="Forma libre 91">
                  <a:extLst>
                    <a:ext uri="{FF2B5EF4-FFF2-40B4-BE49-F238E27FC236}">
                      <a16:creationId xmlns:a16="http://schemas.microsoft.com/office/drawing/2014/main" id="{F483D148-4CD8-DB6D-DE83-BB4555CA6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23" name="Forma libre 92">
                  <a:extLst>
                    <a:ext uri="{FF2B5EF4-FFF2-40B4-BE49-F238E27FC236}">
                      <a16:creationId xmlns:a16="http://schemas.microsoft.com/office/drawing/2014/main" id="{4BDC03C8-821E-C7E5-946F-C08D10AC8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24" name="Forma libre 93">
                  <a:extLst>
                    <a:ext uri="{FF2B5EF4-FFF2-40B4-BE49-F238E27FC236}">
                      <a16:creationId xmlns:a16="http://schemas.microsoft.com/office/drawing/2014/main" id="{05C029AA-87C8-BD5E-5644-BA5E2557F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118" name="Grupo 117">
              <a:extLst>
                <a:ext uri="{FF2B5EF4-FFF2-40B4-BE49-F238E27FC236}">
                  <a16:creationId xmlns:a16="http://schemas.microsoft.com/office/drawing/2014/main" id="{83DF9600-D083-3A7B-A68B-349FE4615DC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69" name="Grupo 168">
                <a:extLst>
                  <a:ext uri="{FF2B5EF4-FFF2-40B4-BE49-F238E27FC236}">
                    <a16:creationId xmlns:a16="http://schemas.microsoft.com/office/drawing/2014/main" id="{9EE69DB6-9C48-191C-288C-CCA7C121E19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96" name="Forma libre 64">
                  <a:extLst>
                    <a:ext uri="{FF2B5EF4-FFF2-40B4-BE49-F238E27FC236}">
                      <a16:creationId xmlns:a16="http://schemas.microsoft.com/office/drawing/2014/main" id="{626A26EF-9510-527C-94AC-665E781B6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97" name="Forma libre 81">
                  <a:extLst>
                    <a:ext uri="{FF2B5EF4-FFF2-40B4-BE49-F238E27FC236}">
                      <a16:creationId xmlns:a16="http://schemas.microsoft.com/office/drawing/2014/main" id="{0D78064D-1F3C-D949-681A-7E5BD3A21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98" name="Forma libre 61">
                  <a:extLst>
                    <a:ext uri="{FF2B5EF4-FFF2-40B4-BE49-F238E27FC236}">
                      <a16:creationId xmlns:a16="http://schemas.microsoft.com/office/drawing/2014/main" id="{468DBF6B-EE4D-FD32-9EB5-59A21EAF61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99" name="Forma libre 78">
                  <a:extLst>
                    <a:ext uri="{FF2B5EF4-FFF2-40B4-BE49-F238E27FC236}">
                      <a16:creationId xmlns:a16="http://schemas.microsoft.com/office/drawing/2014/main" id="{CE841B3D-6F2D-6644-B992-6E36B242F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0" name="Forma libre 84">
                  <a:extLst>
                    <a:ext uri="{FF2B5EF4-FFF2-40B4-BE49-F238E27FC236}">
                      <a16:creationId xmlns:a16="http://schemas.microsoft.com/office/drawing/2014/main" id="{63CCD5DF-4BEB-9911-F0DD-9BB49B529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1" name="Forma libre 87">
                  <a:extLst>
                    <a:ext uri="{FF2B5EF4-FFF2-40B4-BE49-F238E27FC236}">
                      <a16:creationId xmlns:a16="http://schemas.microsoft.com/office/drawing/2014/main" id="{EF7D7DB2-4820-FABA-91EC-ED82DB7E8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2" name="Forma libre 60">
                  <a:extLst>
                    <a:ext uri="{FF2B5EF4-FFF2-40B4-BE49-F238E27FC236}">
                      <a16:creationId xmlns:a16="http://schemas.microsoft.com/office/drawing/2014/main" id="{94DCA28B-1E0C-2A00-B3D1-4C257B0CE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3" name="Forma libre 59">
                  <a:extLst>
                    <a:ext uri="{FF2B5EF4-FFF2-40B4-BE49-F238E27FC236}">
                      <a16:creationId xmlns:a16="http://schemas.microsoft.com/office/drawing/2014/main" id="{75B53CA2-9F51-E1C0-66AF-BA2FB02DA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4" name="Forma libre 62">
                  <a:extLst>
                    <a:ext uri="{FF2B5EF4-FFF2-40B4-BE49-F238E27FC236}">
                      <a16:creationId xmlns:a16="http://schemas.microsoft.com/office/drawing/2014/main" id="{782EC5BD-A6C8-0117-73C6-5044C1F9F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5" name="Forma libre 65">
                  <a:extLst>
                    <a:ext uri="{FF2B5EF4-FFF2-40B4-BE49-F238E27FC236}">
                      <a16:creationId xmlns:a16="http://schemas.microsoft.com/office/drawing/2014/main" id="{82023CE3-CE94-7A4D-8736-7AA10E099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6" name="Forma libre 79">
                  <a:extLst>
                    <a:ext uri="{FF2B5EF4-FFF2-40B4-BE49-F238E27FC236}">
                      <a16:creationId xmlns:a16="http://schemas.microsoft.com/office/drawing/2014/main" id="{2D67D40F-2724-3FA8-06CF-71768FBF2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7" name="Forma libre 82">
                  <a:extLst>
                    <a:ext uri="{FF2B5EF4-FFF2-40B4-BE49-F238E27FC236}">
                      <a16:creationId xmlns:a16="http://schemas.microsoft.com/office/drawing/2014/main" id="{39EA6125-BB06-D1DD-50E2-D330AD2289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8" name="Forma libre 85">
                  <a:extLst>
                    <a:ext uri="{FF2B5EF4-FFF2-40B4-BE49-F238E27FC236}">
                      <a16:creationId xmlns:a16="http://schemas.microsoft.com/office/drawing/2014/main" id="{F6141C5F-9D29-B3C7-D584-3FDFE755F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9" name="Forma libre 88">
                  <a:extLst>
                    <a:ext uri="{FF2B5EF4-FFF2-40B4-BE49-F238E27FC236}">
                      <a16:creationId xmlns:a16="http://schemas.microsoft.com/office/drawing/2014/main" id="{216852A2-E8DA-AC06-9627-4280AE4CA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210" name="Grupo 209">
                  <a:extLst>
                    <a:ext uri="{FF2B5EF4-FFF2-40B4-BE49-F238E27FC236}">
                      <a16:creationId xmlns:a16="http://schemas.microsoft.com/office/drawing/2014/main" id="{3AC5C367-3E02-D135-33AE-86AB80CAE62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11" name="Línea 63">
                    <a:extLst>
                      <a:ext uri="{FF2B5EF4-FFF2-40B4-BE49-F238E27FC236}">
                        <a16:creationId xmlns:a16="http://schemas.microsoft.com/office/drawing/2014/main" id="{EBE16287-7713-A96E-61F2-60F12FEB3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12" name="Línea 66">
                    <a:extLst>
                      <a:ext uri="{FF2B5EF4-FFF2-40B4-BE49-F238E27FC236}">
                        <a16:creationId xmlns:a16="http://schemas.microsoft.com/office/drawing/2014/main" id="{C1331C86-27B1-4D23-911F-4BA30E000F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13" name="Línea 67">
                    <a:extLst>
                      <a:ext uri="{FF2B5EF4-FFF2-40B4-BE49-F238E27FC236}">
                        <a16:creationId xmlns:a16="http://schemas.microsoft.com/office/drawing/2014/main" id="{D117318C-4D30-E712-7268-49ED87C37A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14" name="Línea 80">
                    <a:extLst>
                      <a:ext uri="{FF2B5EF4-FFF2-40B4-BE49-F238E27FC236}">
                        <a16:creationId xmlns:a16="http://schemas.microsoft.com/office/drawing/2014/main" id="{E0A3AEBE-02C6-F58C-7737-E7773CA959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15" name="Línea 83">
                    <a:extLst>
                      <a:ext uri="{FF2B5EF4-FFF2-40B4-BE49-F238E27FC236}">
                        <a16:creationId xmlns:a16="http://schemas.microsoft.com/office/drawing/2014/main" id="{5CB81C54-9B93-E8B9-5379-917700E7DE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16" name="Línea 86">
                    <a:extLst>
                      <a:ext uri="{FF2B5EF4-FFF2-40B4-BE49-F238E27FC236}">
                        <a16:creationId xmlns:a16="http://schemas.microsoft.com/office/drawing/2014/main" id="{C387BAA6-6EDE-8DFE-18F8-FD15661F5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17" name="Línea 89">
                    <a:extLst>
                      <a:ext uri="{FF2B5EF4-FFF2-40B4-BE49-F238E27FC236}">
                        <a16:creationId xmlns:a16="http://schemas.microsoft.com/office/drawing/2014/main" id="{358CAF63-13A5-5BDC-8C2C-6A2D9E812B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170" name="Grupo 169">
                <a:extLst>
                  <a:ext uri="{FF2B5EF4-FFF2-40B4-BE49-F238E27FC236}">
                    <a16:creationId xmlns:a16="http://schemas.microsoft.com/office/drawing/2014/main" id="{DB6D66A8-B714-B495-8C8F-2DD55609D3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8" name="Grupo 187">
                  <a:extLst>
                    <a:ext uri="{FF2B5EF4-FFF2-40B4-BE49-F238E27FC236}">
                      <a16:creationId xmlns:a16="http://schemas.microsoft.com/office/drawing/2014/main" id="{61E85C74-CEAD-03CF-6BDA-96FFD7746BD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2" name="Conector recto 191">
                    <a:extLst>
                      <a:ext uri="{FF2B5EF4-FFF2-40B4-BE49-F238E27FC236}">
                        <a16:creationId xmlns:a16="http://schemas.microsoft.com/office/drawing/2014/main" id="{B1175C6A-2CAF-E5D9-8BA6-05E39D64F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Conector recto 192">
                    <a:extLst>
                      <a:ext uri="{FF2B5EF4-FFF2-40B4-BE49-F238E27FC236}">
                        <a16:creationId xmlns:a16="http://schemas.microsoft.com/office/drawing/2014/main" id="{C1CD4035-1619-3CC4-43DB-98C1AD3419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4" name="Rectángulo 30">
                    <a:extLst>
                      <a:ext uri="{FF2B5EF4-FFF2-40B4-BE49-F238E27FC236}">
                        <a16:creationId xmlns:a16="http://schemas.microsoft.com/office/drawing/2014/main" id="{13AA21C6-B181-3609-0808-F25C6F7BAC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95" name="Rectángulo 30">
                    <a:extLst>
                      <a:ext uri="{FF2B5EF4-FFF2-40B4-BE49-F238E27FC236}">
                        <a16:creationId xmlns:a16="http://schemas.microsoft.com/office/drawing/2014/main" id="{78713AFA-796F-39D3-3B84-2064D22FC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89" name="Grupo 188">
                  <a:extLst>
                    <a:ext uri="{FF2B5EF4-FFF2-40B4-BE49-F238E27FC236}">
                      <a16:creationId xmlns:a16="http://schemas.microsoft.com/office/drawing/2014/main" id="{96EB4BD9-BF72-4C01-A716-9B336FED260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90" name="Forma libre: Forma 166">
                    <a:extLst>
                      <a:ext uri="{FF2B5EF4-FFF2-40B4-BE49-F238E27FC236}">
                        <a16:creationId xmlns:a16="http://schemas.microsoft.com/office/drawing/2014/main" id="{61421A63-38F7-A4D6-09FB-94A0505B5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91" name="Forma libre: Forma 167">
                    <a:extLst>
                      <a:ext uri="{FF2B5EF4-FFF2-40B4-BE49-F238E27FC236}">
                        <a16:creationId xmlns:a16="http://schemas.microsoft.com/office/drawing/2014/main" id="{ECCC563E-6C2B-D959-466C-5839F4499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171" name="Grupo 170">
                <a:extLst>
                  <a:ext uri="{FF2B5EF4-FFF2-40B4-BE49-F238E27FC236}">
                    <a16:creationId xmlns:a16="http://schemas.microsoft.com/office/drawing/2014/main" id="{B396CE50-3451-0D4E-DE44-E7B8EB58C81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4" name="Grupo 183">
                  <a:extLst>
                    <a:ext uri="{FF2B5EF4-FFF2-40B4-BE49-F238E27FC236}">
                      <a16:creationId xmlns:a16="http://schemas.microsoft.com/office/drawing/2014/main" id="{1A4E7333-089C-A147-B2DA-1AB80048804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6" name="Forma libre 68">
                    <a:extLst>
                      <a:ext uri="{FF2B5EF4-FFF2-40B4-BE49-F238E27FC236}">
                        <a16:creationId xmlns:a16="http://schemas.microsoft.com/office/drawing/2014/main" id="{CB4C3FA2-B8C4-849A-8FEF-FD4156479F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87" name="Forma libre 69">
                    <a:extLst>
                      <a:ext uri="{FF2B5EF4-FFF2-40B4-BE49-F238E27FC236}">
                        <a16:creationId xmlns:a16="http://schemas.microsoft.com/office/drawing/2014/main" id="{A7352DFB-83B4-394B-1682-9EDCDFBBC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185" name="Línea 70">
                  <a:extLst>
                    <a:ext uri="{FF2B5EF4-FFF2-40B4-BE49-F238E27FC236}">
                      <a16:creationId xmlns:a16="http://schemas.microsoft.com/office/drawing/2014/main" id="{6E82FC69-29C3-EF60-F943-47D34C4A8D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72" name="Grupo 171">
                <a:extLst>
                  <a:ext uri="{FF2B5EF4-FFF2-40B4-BE49-F238E27FC236}">
                    <a16:creationId xmlns:a16="http://schemas.microsoft.com/office/drawing/2014/main" id="{C48F4876-42E0-223A-3649-665DEE9E0F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81" name="Forma libre 68">
                  <a:extLst>
                    <a:ext uri="{FF2B5EF4-FFF2-40B4-BE49-F238E27FC236}">
                      <a16:creationId xmlns:a16="http://schemas.microsoft.com/office/drawing/2014/main" id="{15F6C0DC-E8E7-D1B8-D0FE-B80BCBC061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82" name="Forma libre 69">
                  <a:extLst>
                    <a:ext uri="{FF2B5EF4-FFF2-40B4-BE49-F238E27FC236}">
                      <a16:creationId xmlns:a16="http://schemas.microsoft.com/office/drawing/2014/main" id="{B516BD6E-1879-9612-82A2-E75657EEC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83" name="Línea 70">
                  <a:extLst>
                    <a:ext uri="{FF2B5EF4-FFF2-40B4-BE49-F238E27FC236}">
                      <a16:creationId xmlns:a16="http://schemas.microsoft.com/office/drawing/2014/main" id="{3B72CF41-9E67-C139-D4F4-708E1FED1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73" name="Grupo 172">
                <a:extLst>
                  <a:ext uri="{FF2B5EF4-FFF2-40B4-BE49-F238E27FC236}">
                    <a16:creationId xmlns:a16="http://schemas.microsoft.com/office/drawing/2014/main" id="{D4A0D3CA-6656-7719-5E51-F8DEAFB5E2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74" name="Grupo 173">
                  <a:extLst>
                    <a:ext uri="{FF2B5EF4-FFF2-40B4-BE49-F238E27FC236}">
                      <a16:creationId xmlns:a16="http://schemas.microsoft.com/office/drawing/2014/main" id="{02369867-43D8-C03F-DC63-20E1FBDD84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79" name="Forma libre: Forma 155">
                    <a:extLst>
                      <a:ext uri="{FF2B5EF4-FFF2-40B4-BE49-F238E27FC236}">
                        <a16:creationId xmlns:a16="http://schemas.microsoft.com/office/drawing/2014/main" id="{5EB569C4-169F-34BC-FEBB-30949323C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80" name="Forma libre: Forma 156">
                    <a:extLst>
                      <a:ext uri="{FF2B5EF4-FFF2-40B4-BE49-F238E27FC236}">
                        <a16:creationId xmlns:a16="http://schemas.microsoft.com/office/drawing/2014/main" id="{41F4F8D6-C404-EC22-F096-2B91365DE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nvGrpSpPr>
                <p:cNvPr id="175" name="Grupo 174">
                  <a:extLst>
                    <a:ext uri="{FF2B5EF4-FFF2-40B4-BE49-F238E27FC236}">
                      <a16:creationId xmlns:a16="http://schemas.microsoft.com/office/drawing/2014/main" id="{EA3600A3-1B5E-10C1-7E46-1089C36C461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76" name="Conector recto 175">
                    <a:extLst>
                      <a:ext uri="{FF2B5EF4-FFF2-40B4-BE49-F238E27FC236}">
                        <a16:creationId xmlns:a16="http://schemas.microsoft.com/office/drawing/2014/main" id="{39783C63-0A70-AAF8-E84E-F3069F9F4D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7" name="Rectángulo 5">
                    <a:extLst>
                      <a:ext uri="{FF2B5EF4-FFF2-40B4-BE49-F238E27FC236}">
                        <a16:creationId xmlns:a16="http://schemas.microsoft.com/office/drawing/2014/main" id="{DD8543D5-4CE1-28E0-BDF7-8FF778D9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78" name="Rectángulo 5">
                    <a:extLst>
                      <a:ext uri="{FF2B5EF4-FFF2-40B4-BE49-F238E27FC236}">
                        <a16:creationId xmlns:a16="http://schemas.microsoft.com/office/drawing/2014/main" id="{83A10480-7B05-4D18-4C67-749A22F0E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grpSp>
        <p:grpSp>
          <p:nvGrpSpPr>
            <p:cNvPr id="119" name="Grupo 118">
              <a:extLst>
                <a:ext uri="{FF2B5EF4-FFF2-40B4-BE49-F238E27FC236}">
                  <a16:creationId xmlns:a16="http://schemas.microsoft.com/office/drawing/2014/main" id="{0778306E-7567-105B-49C5-D0B47055F2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120" name="Grupo 119">
                <a:extLst>
                  <a:ext uri="{FF2B5EF4-FFF2-40B4-BE49-F238E27FC236}">
                    <a16:creationId xmlns:a16="http://schemas.microsoft.com/office/drawing/2014/main" id="{B8B10F73-CC21-DBBD-42AF-359FCE2ED5D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7" name="Forma libre 64">
                  <a:extLst>
                    <a:ext uri="{FF2B5EF4-FFF2-40B4-BE49-F238E27FC236}">
                      <a16:creationId xmlns:a16="http://schemas.microsoft.com/office/drawing/2014/main" id="{1192E8BD-2D2D-62F3-5E55-8A1067953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8" name="Forma libre 81">
                  <a:extLst>
                    <a:ext uri="{FF2B5EF4-FFF2-40B4-BE49-F238E27FC236}">
                      <a16:creationId xmlns:a16="http://schemas.microsoft.com/office/drawing/2014/main" id="{4E36EAEE-1668-5BC8-35EE-52A6B476EF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9" name="Forma libre 61">
                  <a:extLst>
                    <a:ext uri="{FF2B5EF4-FFF2-40B4-BE49-F238E27FC236}">
                      <a16:creationId xmlns:a16="http://schemas.microsoft.com/office/drawing/2014/main" id="{A98F5D93-DAE9-B837-43F4-3001654BF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0" name="Forma libre 78">
                  <a:extLst>
                    <a:ext uri="{FF2B5EF4-FFF2-40B4-BE49-F238E27FC236}">
                      <a16:creationId xmlns:a16="http://schemas.microsoft.com/office/drawing/2014/main" id="{A22B5A1D-F5FD-570A-31A9-B5B6001FD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1" name="Forma libre 84">
                  <a:extLst>
                    <a:ext uri="{FF2B5EF4-FFF2-40B4-BE49-F238E27FC236}">
                      <a16:creationId xmlns:a16="http://schemas.microsoft.com/office/drawing/2014/main" id="{DFDA00A4-4741-8A3E-37E1-5944D9128F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2" name="Forma libre 87">
                  <a:extLst>
                    <a:ext uri="{FF2B5EF4-FFF2-40B4-BE49-F238E27FC236}">
                      <a16:creationId xmlns:a16="http://schemas.microsoft.com/office/drawing/2014/main" id="{25D30ABA-CC93-88D4-A485-5169829A3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3" name="Forma libre 60">
                  <a:extLst>
                    <a:ext uri="{FF2B5EF4-FFF2-40B4-BE49-F238E27FC236}">
                      <a16:creationId xmlns:a16="http://schemas.microsoft.com/office/drawing/2014/main" id="{29AC5743-A154-5FCC-FEAF-BE181AAE3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4" name="Forma libre 59">
                  <a:extLst>
                    <a:ext uri="{FF2B5EF4-FFF2-40B4-BE49-F238E27FC236}">
                      <a16:creationId xmlns:a16="http://schemas.microsoft.com/office/drawing/2014/main" id="{681BADEE-A841-F52B-17B4-6E4A98C1A2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5" name="Forma libre 62">
                  <a:extLst>
                    <a:ext uri="{FF2B5EF4-FFF2-40B4-BE49-F238E27FC236}">
                      <a16:creationId xmlns:a16="http://schemas.microsoft.com/office/drawing/2014/main" id="{28F3F4EE-2767-57DC-FFD6-221AE4294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6" name="Forma libre 65">
                  <a:extLst>
                    <a:ext uri="{FF2B5EF4-FFF2-40B4-BE49-F238E27FC236}">
                      <a16:creationId xmlns:a16="http://schemas.microsoft.com/office/drawing/2014/main" id="{746931C4-1A18-CF86-03DA-4556532DC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7" name="Forma libre 79">
                  <a:extLst>
                    <a:ext uri="{FF2B5EF4-FFF2-40B4-BE49-F238E27FC236}">
                      <a16:creationId xmlns:a16="http://schemas.microsoft.com/office/drawing/2014/main" id="{D35564E7-DC6F-8425-E29C-2F5EA5DFA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8" name="Forma libre 82">
                  <a:extLst>
                    <a:ext uri="{FF2B5EF4-FFF2-40B4-BE49-F238E27FC236}">
                      <a16:creationId xmlns:a16="http://schemas.microsoft.com/office/drawing/2014/main" id="{FFA6262B-6649-4668-D529-E5AE62F8CB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9" name="Forma libre 85">
                  <a:extLst>
                    <a:ext uri="{FF2B5EF4-FFF2-40B4-BE49-F238E27FC236}">
                      <a16:creationId xmlns:a16="http://schemas.microsoft.com/office/drawing/2014/main" id="{D667FC97-3BF4-73D5-C740-F1BADD8492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0" name="Forma libre 88">
                  <a:extLst>
                    <a:ext uri="{FF2B5EF4-FFF2-40B4-BE49-F238E27FC236}">
                      <a16:creationId xmlns:a16="http://schemas.microsoft.com/office/drawing/2014/main" id="{39AFE5D4-10B5-D30E-B59C-659A1DA9D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161" name="Grupo 160">
                  <a:extLst>
                    <a:ext uri="{FF2B5EF4-FFF2-40B4-BE49-F238E27FC236}">
                      <a16:creationId xmlns:a16="http://schemas.microsoft.com/office/drawing/2014/main" id="{05094123-E398-E33E-CD6A-E33C26D5EFE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2" name="Línea 63">
                    <a:extLst>
                      <a:ext uri="{FF2B5EF4-FFF2-40B4-BE49-F238E27FC236}">
                        <a16:creationId xmlns:a16="http://schemas.microsoft.com/office/drawing/2014/main" id="{F906F588-65C1-A95A-7D85-7823D8E49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3" name="Línea 66">
                    <a:extLst>
                      <a:ext uri="{FF2B5EF4-FFF2-40B4-BE49-F238E27FC236}">
                        <a16:creationId xmlns:a16="http://schemas.microsoft.com/office/drawing/2014/main" id="{C7B48C8D-F301-1161-3B2A-A6F3F21A7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4" name="Línea 67">
                    <a:extLst>
                      <a:ext uri="{FF2B5EF4-FFF2-40B4-BE49-F238E27FC236}">
                        <a16:creationId xmlns:a16="http://schemas.microsoft.com/office/drawing/2014/main" id="{C83AB526-0380-8BBB-6A23-3CD3262F5E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5" name="Línea 80">
                    <a:extLst>
                      <a:ext uri="{FF2B5EF4-FFF2-40B4-BE49-F238E27FC236}">
                        <a16:creationId xmlns:a16="http://schemas.microsoft.com/office/drawing/2014/main" id="{5EE58A7A-AD13-F7C9-70E1-F6D6E56B5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6" name="Línea 83">
                    <a:extLst>
                      <a:ext uri="{FF2B5EF4-FFF2-40B4-BE49-F238E27FC236}">
                        <a16:creationId xmlns:a16="http://schemas.microsoft.com/office/drawing/2014/main" id="{144196E9-A395-DE65-A45C-81D81910DB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7" name="Línea 86">
                    <a:extLst>
                      <a:ext uri="{FF2B5EF4-FFF2-40B4-BE49-F238E27FC236}">
                        <a16:creationId xmlns:a16="http://schemas.microsoft.com/office/drawing/2014/main" id="{68D7126B-C85D-5B82-C59F-10A413CBB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168" name="Línea 89">
                    <a:extLst>
                      <a:ext uri="{FF2B5EF4-FFF2-40B4-BE49-F238E27FC236}">
                        <a16:creationId xmlns:a16="http://schemas.microsoft.com/office/drawing/2014/main" id="{9A4E43EC-4032-6D86-212F-F3A0B9CF91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121" name="Grupo 120">
                <a:extLst>
                  <a:ext uri="{FF2B5EF4-FFF2-40B4-BE49-F238E27FC236}">
                    <a16:creationId xmlns:a16="http://schemas.microsoft.com/office/drawing/2014/main" id="{CD296425-0AB8-127C-43F8-A90F1E01321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9" name="Grupo 138">
                  <a:extLst>
                    <a:ext uri="{FF2B5EF4-FFF2-40B4-BE49-F238E27FC236}">
                      <a16:creationId xmlns:a16="http://schemas.microsoft.com/office/drawing/2014/main" id="{D4DC2C04-D29B-6D72-B999-8E46497FA7C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3" name="Conector recto 142">
                    <a:extLst>
                      <a:ext uri="{FF2B5EF4-FFF2-40B4-BE49-F238E27FC236}">
                        <a16:creationId xmlns:a16="http://schemas.microsoft.com/office/drawing/2014/main" id="{CC7EAE7E-C1F1-EEB7-A25F-EA1496676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4" name="Conector recto 143">
                    <a:extLst>
                      <a:ext uri="{FF2B5EF4-FFF2-40B4-BE49-F238E27FC236}">
                        <a16:creationId xmlns:a16="http://schemas.microsoft.com/office/drawing/2014/main" id="{4BD5BDC2-9D03-CAC6-2B09-4A553F14CE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5" name="Rectángulo 30">
                    <a:extLst>
                      <a:ext uri="{FF2B5EF4-FFF2-40B4-BE49-F238E27FC236}">
                        <a16:creationId xmlns:a16="http://schemas.microsoft.com/office/drawing/2014/main" id="{88FF3EC9-074C-FC25-DB58-B16C2A0BA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6" name="Rectángulo 30">
                    <a:extLst>
                      <a:ext uri="{FF2B5EF4-FFF2-40B4-BE49-F238E27FC236}">
                        <a16:creationId xmlns:a16="http://schemas.microsoft.com/office/drawing/2014/main" id="{39E899A9-72E6-25A1-D3A2-6584E8934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40" name="Grupo 139">
                  <a:extLst>
                    <a:ext uri="{FF2B5EF4-FFF2-40B4-BE49-F238E27FC236}">
                      <a16:creationId xmlns:a16="http://schemas.microsoft.com/office/drawing/2014/main" id="{01038EE0-9CB5-9E90-77AC-83D62CEFC7C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1" name="Forma libre: Forma 117">
                    <a:extLst>
                      <a:ext uri="{FF2B5EF4-FFF2-40B4-BE49-F238E27FC236}">
                        <a16:creationId xmlns:a16="http://schemas.microsoft.com/office/drawing/2014/main" id="{F9E5FE40-2ED1-5300-A84C-6AD519A4D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42" name="Forma libre: Forma 118">
                    <a:extLst>
                      <a:ext uri="{FF2B5EF4-FFF2-40B4-BE49-F238E27FC236}">
                        <a16:creationId xmlns:a16="http://schemas.microsoft.com/office/drawing/2014/main" id="{F727641C-709A-3C6A-DEEA-A81AAB653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122" name="Grupo 121">
                <a:extLst>
                  <a:ext uri="{FF2B5EF4-FFF2-40B4-BE49-F238E27FC236}">
                    <a16:creationId xmlns:a16="http://schemas.microsoft.com/office/drawing/2014/main" id="{B4972BE8-0D60-9BAA-43A0-BA26A49972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5" name="Grupo 134">
                  <a:extLst>
                    <a:ext uri="{FF2B5EF4-FFF2-40B4-BE49-F238E27FC236}">
                      <a16:creationId xmlns:a16="http://schemas.microsoft.com/office/drawing/2014/main" id="{5570ABE8-3EB4-3967-4970-17AB3AECC9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7" name="Forma libre 68">
                    <a:extLst>
                      <a:ext uri="{FF2B5EF4-FFF2-40B4-BE49-F238E27FC236}">
                        <a16:creationId xmlns:a16="http://schemas.microsoft.com/office/drawing/2014/main" id="{5F057121-AA6F-883F-1242-9B6069647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8" name="Forma libre 69">
                    <a:extLst>
                      <a:ext uri="{FF2B5EF4-FFF2-40B4-BE49-F238E27FC236}">
                        <a16:creationId xmlns:a16="http://schemas.microsoft.com/office/drawing/2014/main" id="{D9688FA8-737B-59D3-C875-E2B9B811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136" name="Línea 70">
                  <a:extLst>
                    <a:ext uri="{FF2B5EF4-FFF2-40B4-BE49-F238E27FC236}">
                      <a16:creationId xmlns:a16="http://schemas.microsoft.com/office/drawing/2014/main" id="{DED5EA3C-9F4E-C16B-4E39-7F7F8A1AD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23" name="Grupo 122">
                <a:extLst>
                  <a:ext uri="{FF2B5EF4-FFF2-40B4-BE49-F238E27FC236}">
                    <a16:creationId xmlns:a16="http://schemas.microsoft.com/office/drawing/2014/main" id="{5242D868-5EFB-87A7-16BF-87544B7D86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32" name="Forma libre 68">
                  <a:extLst>
                    <a:ext uri="{FF2B5EF4-FFF2-40B4-BE49-F238E27FC236}">
                      <a16:creationId xmlns:a16="http://schemas.microsoft.com/office/drawing/2014/main" id="{F911D4FD-5089-A4B9-DEA2-A76FFFC84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3" name="Forma libre 69">
                  <a:extLst>
                    <a:ext uri="{FF2B5EF4-FFF2-40B4-BE49-F238E27FC236}">
                      <a16:creationId xmlns:a16="http://schemas.microsoft.com/office/drawing/2014/main" id="{E3ED5AC6-D981-F8EF-9830-C761D103B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4" name="Línea 70">
                  <a:extLst>
                    <a:ext uri="{FF2B5EF4-FFF2-40B4-BE49-F238E27FC236}">
                      <a16:creationId xmlns:a16="http://schemas.microsoft.com/office/drawing/2014/main" id="{1DAFB1A1-4AEE-55C5-13C7-9224BBCE2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124" name="Grupo 123">
                <a:extLst>
                  <a:ext uri="{FF2B5EF4-FFF2-40B4-BE49-F238E27FC236}">
                    <a16:creationId xmlns:a16="http://schemas.microsoft.com/office/drawing/2014/main" id="{2A5BEE8B-C4E7-B107-2F0B-699E90200D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25" name="Grupo 124">
                  <a:extLst>
                    <a:ext uri="{FF2B5EF4-FFF2-40B4-BE49-F238E27FC236}">
                      <a16:creationId xmlns:a16="http://schemas.microsoft.com/office/drawing/2014/main" id="{C43E0A6E-6B6F-74EE-708A-AEE7D39684B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30" name="Forma libre: Forma 106">
                    <a:extLst>
                      <a:ext uri="{FF2B5EF4-FFF2-40B4-BE49-F238E27FC236}">
                        <a16:creationId xmlns:a16="http://schemas.microsoft.com/office/drawing/2014/main" id="{202F0004-9E7A-EDC8-7190-B58E2C756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31" name="Forma libre: Forma 107">
                    <a:extLst>
                      <a:ext uri="{FF2B5EF4-FFF2-40B4-BE49-F238E27FC236}">
                        <a16:creationId xmlns:a16="http://schemas.microsoft.com/office/drawing/2014/main" id="{BF68E52D-6265-2C67-83F4-7F5C62B432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nvGrpSpPr>
                <p:cNvPr id="126" name="Grupo 125">
                  <a:extLst>
                    <a:ext uri="{FF2B5EF4-FFF2-40B4-BE49-F238E27FC236}">
                      <a16:creationId xmlns:a16="http://schemas.microsoft.com/office/drawing/2014/main" id="{B934C651-3097-4194-E207-2436245C008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27" name="Conector recto 126">
                    <a:extLst>
                      <a:ext uri="{FF2B5EF4-FFF2-40B4-BE49-F238E27FC236}">
                        <a16:creationId xmlns:a16="http://schemas.microsoft.com/office/drawing/2014/main" id="{6A0391E8-EAB8-B919-813B-67A4553D12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8" name="Rectángulo 5">
                    <a:extLst>
                      <a:ext uri="{FF2B5EF4-FFF2-40B4-BE49-F238E27FC236}">
                        <a16:creationId xmlns:a16="http://schemas.microsoft.com/office/drawing/2014/main" id="{4446A80D-C627-5EBA-4FDC-87843C1B9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29" name="Rectángulo 5">
                    <a:extLst>
                      <a:ext uri="{FF2B5EF4-FFF2-40B4-BE49-F238E27FC236}">
                        <a16:creationId xmlns:a16="http://schemas.microsoft.com/office/drawing/2014/main" id="{596DA4E3-F86C-392A-FB48-242DBC2B3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grpSp>
      </p:grpSp>
      <p:cxnSp>
        <p:nvCxnSpPr>
          <p:cNvPr id="225" name="Conector recto 224">
            <a:extLst>
              <a:ext uri="{FF2B5EF4-FFF2-40B4-BE49-F238E27FC236}">
                <a16:creationId xmlns:a16="http://schemas.microsoft.com/office/drawing/2014/main" id="{F4F7DFB7-6644-F749-AE35-A9995E17A7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22640" y="382695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fecha 2">
            <a:extLst>
              <a:ext uri="{FF2B5EF4-FFF2-40B4-BE49-F238E27FC236}">
                <a16:creationId xmlns:a16="http://schemas.microsoft.com/office/drawing/2014/main" id="{FE0527B5-848A-99B7-DEBB-77812ED065B7}"/>
              </a:ext>
            </a:extLst>
          </p:cNvPr>
          <p:cNvSpPr>
            <a:spLocks noGrp="1"/>
          </p:cNvSpPr>
          <p:nvPr>
            <p:ph type="dt" sz="half" idx="15"/>
          </p:nvPr>
        </p:nvSpPr>
        <p:spPr/>
        <p:txBody>
          <a:bodyPr rtlCol="0"/>
          <a:lstStyle>
            <a:lvl1pPr>
              <a:defRPr>
                <a:solidFill>
                  <a:schemeClr val="bg1">
                    <a:lumMod val="65000"/>
                    <a:lumOff val="35000"/>
                  </a:schemeClr>
                </a:solidFill>
              </a:defRPr>
            </a:lvl1pPr>
          </a:lstStyle>
          <a:p>
            <a:pPr rtl="0"/>
            <a:r>
              <a:rPr lang="es"/>
              <a:t>20XX</a:t>
            </a:r>
            <a:endParaRPr lang="en-US"/>
          </a:p>
        </p:txBody>
      </p:sp>
      <p:sp>
        <p:nvSpPr>
          <p:cNvPr id="8" name="Marcador de pie de página 7">
            <a:extLst>
              <a:ext uri="{FF2B5EF4-FFF2-40B4-BE49-F238E27FC236}">
                <a16:creationId xmlns:a16="http://schemas.microsoft.com/office/drawing/2014/main" id="{346F9B00-4E40-FD83-0F7C-54512E970C4E}"/>
              </a:ext>
            </a:extLst>
          </p:cNvPr>
          <p:cNvSpPr>
            <a:spLocks noGrp="1"/>
          </p:cNvSpPr>
          <p:nvPr>
            <p:ph type="ftr" sz="quarter" idx="16"/>
          </p:nvPr>
        </p:nvSpPr>
        <p:spPr/>
        <p:txBody>
          <a:bodyPr rtlCol="0"/>
          <a:lstStyle>
            <a:lvl1pPr>
              <a:defRPr>
                <a:solidFill>
                  <a:schemeClr val="bg1">
                    <a:lumMod val="65000"/>
                    <a:lumOff val="35000"/>
                  </a:schemeClr>
                </a:solidFill>
              </a:defRPr>
            </a:lvl1pPr>
          </a:lstStyle>
          <a:p>
            <a:pPr rtl="0"/>
            <a:r>
              <a:rPr lang="es"/>
              <a:t>Ejemplo de Texto de pie de página</a:t>
            </a:r>
            <a:endParaRPr lang="en-US"/>
          </a:p>
        </p:txBody>
      </p:sp>
      <p:sp>
        <p:nvSpPr>
          <p:cNvPr id="9" name="Marcador de número de diapositiva 8">
            <a:extLst>
              <a:ext uri="{FF2B5EF4-FFF2-40B4-BE49-F238E27FC236}">
                <a16:creationId xmlns:a16="http://schemas.microsoft.com/office/drawing/2014/main" id="{F981FECC-BA25-A5B2-A345-A3E65C8683FD}"/>
              </a:ext>
            </a:extLst>
          </p:cNvPr>
          <p:cNvSpPr>
            <a:spLocks noGrp="1"/>
          </p:cNvSpPr>
          <p:nvPr>
            <p:ph type="sldNum" sz="quarter" idx="17"/>
          </p:nvPr>
        </p:nvSpPr>
        <p:spPr/>
        <p:txBody>
          <a:bodyPr rtlCol="0"/>
          <a:lstStyle>
            <a:lvl1pPr>
              <a:defRPr>
                <a:solidFill>
                  <a:schemeClr val="bg1">
                    <a:lumMod val="65000"/>
                    <a:lumOff val="35000"/>
                  </a:schemeClr>
                </a:solidFill>
              </a:defRPr>
            </a:lvl1pPr>
          </a:lstStyle>
          <a:p>
            <a:pPr rtl="0"/>
            <a:fld id="{CC057153-B650-4DEB-B370-79DDCFDCE934}" type="slidenum">
              <a:rPr lang="en-US" smtClean="0"/>
              <a:pPr rtl="0"/>
              <a:t>‹Nº›</a:t>
            </a:fld>
            <a:endParaRPr lang="en-US"/>
          </a:p>
        </p:txBody>
      </p:sp>
      <p:sp>
        <p:nvSpPr>
          <p:cNvPr id="7" name="Marcador de contenido 6">
            <a:extLst>
              <a:ext uri="{FF2B5EF4-FFF2-40B4-BE49-F238E27FC236}">
                <a16:creationId xmlns:a16="http://schemas.microsoft.com/office/drawing/2014/main" id="{053FFEDA-E57B-DF13-2394-A1514E15F85A}"/>
              </a:ext>
            </a:extLst>
          </p:cNvPr>
          <p:cNvSpPr>
            <a:spLocks noGrp="1"/>
          </p:cNvSpPr>
          <p:nvPr>
            <p:ph sz="quarter" idx="14"/>
          </p:nvPr>
        </p:nvSpPr>
        <p:spPr>
          <a:xfrm>
            <a:off x="7626096" y="4059723"/>
            <a:ext cx="4133088" cy="2103120"/>
          </a:xfrm>
        </p:spPr>
        <p:txBody>
          <a:bodyPr rtlCol="0">
            <a:noAutofit/>
          </a:bodyPr>
          <a:lstStyle>
            <a:lvl1pPr marL="0" indent="0" algn="ctr">
              <a:buNone/>
              <a:defRPr sz="1800">
                <a:solidFill>
                  <a:schemeClr val="bg1">
                    <a:lumMod val="65000"/>
                    <a:lumOff val="35000"/>
                  </a:schemeClr>
                </a:solidFill>
              </a:defRPr>
            </a:lvl1pPr>
            <a:lvl2pPr marL="228600" indent="0" algn="ctr">
              <a:buNone/>
              <a:defRPr sz="1800">
                <a:solidFill>
                  <a:schemeClr val="bg1">
                    <a:lumMod val="65000"/>
                    <a:lumOff val="35000"/>
                  </a:schemeClr>
                </a:solidFill>
              </a:defRPr>
            </a:lvl2pPr>
            <a:lvl3pPr marL="457200" indent="0" algn="ctr">
              <a:buNone/>
              <a:defRPr sz="1800">
                <a:solidFill>
                  <a:schemeClr val="bg1">
                    <a:lumMod val="65000"/>
                    <a:lumOff val="35000"/>
                  </a:schemeClr>
                </a:solidFill>
              </a:defRPr>
            </a:lvl3pPr>
            <a:lvl4pPr marL="685800" indent="0" algn="ctr">
              <a:buNone/>
              <a:defRPr sz="1800">
                <a:solidFill>
                  <a:schemeClr val="bg1">
                    <a:lumMod val="65000"/>
                    <a:lumOff val="35000"/>
                  </a:schemeClr>
                </a:solidFill>
              </a:defRPr>
            </a:lvl4pPr>
            <a:lvl5pPr marL="914400" indent="0" algn="ctr">
              <a:buNone/>
              <a:defRPr sz="1800">
                <a:solidFill>
                  <a:schemeClr val="bg1">
                    <a:lumMod val="65000"/>
                    <a:lumOff val="35000"/>
                  </a:schemeClr>
                </a:solidFill>
              </a:defRPr>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7626096" y="548640"/>
            <a:ext cx="4133088" cy="2986385"/>
          </a:xfrm>
        </p:spPr>
        <p:txBody>
          <a:bodyPr rtlCol="0" anchor="b">
            <a:noAutofit/>
          </a:bodyPr>
          <a:lstStyle>
            <a:lvl1pPr algn="ctr">
              <a:defRPr sz="4000">
                <a:solidFill>
                  <a:schemeClr val="bg1">
                    <a:lumMod val="75000"/>
                    <a:lumOff val="25000"/>
                  </a:schemeClr>
                </a:solidFill>
              </a:defRPr>
            </a:lvl1pPr>
          </a:lstStyle>
          <a:p>
            <a:pPr rtl="0"/>
            <a:r>
              <a:rPr lang="es"/>
              <a:t>Haga clic para modificar el estilo de título del patrón</a:t>
            </a:r>
            <a:endParaRPr lang="en-US"/>
          </a:p>
        </p:txBody>
      </p:sp>
    </p:spTree>
    <p:extLst>
      <p:ext uri="{BB962C8B-B14F-4D97-AF65-F5344CB8AC3E}">
        <p14:creationId xmlns:p14="http://schemas.microsoft.com/office/powerpoint/2010/main" val="247776045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ítulo Foto 3">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3A28DC48-00C6-EBEB-EC03-5D122ECF1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alpha val="20000"/>
                </a:schemeClr>
              </a:solidFill>
            </a:endParaRPr>
          </a:p>
        </p:txBody>
      </p:sp>
      <p:grpSp>
        <p:nvGrpSpPr>
          <p:cNvPr id="48" name="Grupo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ángulo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50" name="Grupo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upo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orma libre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7" name="Forma libre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8" name="Línea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nvGrpSpPr>
              <p:cNvPr id="52" name="Grupo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orma libre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4" name="Forma libre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55" name="Línea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11" name="Marcador de posición de imagen 10">
            <a:extLst>
              <a:ext uri="{FF2B5EF4-FFF2-40B4-BE49-F238E27FC236}">
                <a16:creationId xmlns:a16="http://schemas.microsoft.com/office/drawing/2014/main" id="{B24A208E-BD69-BB12-21B8-DA405B501FA8}"/>
              </a:ext>
            </a:extLst>
          </p:cNvPr>
          <p:cNvSpPr>
            <a:spLocks noGrp="1"/>
          </p:cNvSpPr>
          <p:nvPr>
            <p:ph type="pic" sz="quarter" idx="13"/>
          </p:nvPr>
        </p:nvSpPr>
        <p:spPr>
          <a:xfrm>
            <a:off x="6500212" y="295656"/>
            <a:ext cx="5372481" cy="6288459"/>
          </a:xfrm>
          <a:blipFill dpi="0" rotWithShape="1">
            <a:blip r:embed="rId2">
              <a:alphaModFix amt="60000"/>
            </a:blip>
            <a:srcRect/>
            <a:stretch>
              <a:fillRect/>
            </a:stretch>
          </a:blipFill>
        </p:spPr>
        <p:txBody>
          <a:bodyPr rtlCol="0"/>
          <a:lstStyle/>
          <a:p>
            <a:pPr rtl="0"/>
            <a:r>
              <a:rPr lang="es"/>
              <a:t>Haga clic en el icono para agregar una imagen</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576072" y="4937760"/>
            <a:ext cx="4937760" cy="1380744"/>
          </a:xfrm>
        </p:spPr>
        <p:txBody>
          <a:bodyPr rtlCol="0"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576072" y="1188720"/>
            <a:ext cx="4937760" cy="3739896"/>
          </a:xfrm>
        </p:spPr>
        <p:txBody>
          <a:bodyPr rtlCol="0" anchor="ctr" anchorCtr="0">
            <a:normAutofit/>
          </a:bodyPr>
          <a:lstStyle>
            <a:lvl1pPr algn="ctr">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374246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cabezado de sección">
    <p:bg>
      <p:bgPr>
        <a:solidFill>
          <a:schemeClr val="tx2"/>
        </a:solidFill>
        <a:effectLst/>
      </p:bgPr>
    </p:bg>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AD64FEE6-6395-124F-D5E5-CB39A09F74B6}"/>
              </a:ext>
            </a:extLst>
          </p:cNvPr>
          <p:cNvGrpSpPr/>
          <p:nvPr/>
        </p:nvGrpSpPr>
        <p:grpSpPr>
          <a:xfrm flipH="1">
            <a:off x="8353425" y="531607"/>
            <a:ext cx="3838575" cy="6520778"/>
            <a:chOff x="192855" y="531607"/>
            <a:chExt cx="3838575" cy="6520778"/>
          </a:xfrm>
        </p:grpSpPr>
        <p:grpSp>
          <p:nvGrpSpPr>
            <p:cNvPr id="8" name="Grupo 7">
              <a:extLst>
                <a:ext uri="{FF2B5EF4-FFF2-40B4-BE49-F238E27FC236}">
                  <a16:creationId xmlns:a16="http://schemas.microsoft.com/office/drawing/2014/main" id="{230525EF-886F-AC42-7343-BCD034E2BF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orma libre 64">
                <a:extLst>
                  <a:ext uri="{FF2B5EF4-FFF2-40B4-BE49-F238E27FC236}">
                    <a16:creationId xmlns:a16="http://schemas.microsoft.com/office/drawing/2014/main" id="{A8A8E47A-FDF5-50B4-4618-C4A33A149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3" name="Forma libre 81">
                <a:extLst>
                  <a:ext uri="{FF2B5EF4-FFF2-40B4-BE49-F238E27FC236}">
                    <a16:creationId xmlns:a16="http://schemas.microsoft.com/office/drawing/2014/main" id="{F09EDABE-26FB-7A79-5E5F-B8AD04C9FE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4" name="Forma libre 61">
                <a:extLst>
                  <a:ext uri="{FF2B5EF4-FFF2-40B4-BE49-F238E27FC236}">
                    <a16:creationId xmlns:a16="http://schemas.microsoft.com/office/drawing/2014/main" id="{7DB87FB9-B1F5-F6AE-0228-7FA380AB6D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5" name="Forma libre 34">
                <a:extLst>
                  <a:ext uri="{FF2B5EF4-FFF2-40B4-BE49-F238E27FC236}">
                    <a16:creationId xmlns:a16="http://schemas.microsoft.com/office/drawing/2014/main" id="{67BDD086-994B-3951-7EA1-38884495F8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6" name="Forma libre 84">
                <a:extLst>
                  <a:ext uri="{FF2B5EF4-FFF2-40B4-BE49-F238E27FC236}">
                    <a16:creationId xmlns:a16="http://schemas.microsoft.com/office/drawing/2014/main" id="{B3EFDABE-410D-EF8D-61E8-EE12A74A41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7" name="Forma libre 87">
                <a:extLst>
                  <a:ext uri="{FF2B5EF4-FFF2-40B4-BE49-F238E27FC236}">
                    <a16:creationId xmlns:a16="http://schemas.microsoft.com/office/drawing/2014/main" id="{D8FFB40C-5E15-95EF-4B23-067F2A35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8" name="Forma libre 60">
                <a:extLst>
                  <a:ext uri="{FF2B5EF4-FFF2-40B4-BE49-F238E27FC236}">
                    <a16:creationId xmlns:a16="http://schemas.microsoft.com/office/drawing/2014/main" id="{CFA464F4-D964-530E-FA7D-D25F0A9F03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39" name="Forma libre 59">
                <a:extLst>
                  <a:ext uri="{FF2B5EF4-FFF2-40B4-BE49-F238E27FC236}">
                    <a16:creationId xmlns:a16="http://schemas.microsoft.com/office/drawing/2014/main" id="{F60BEB1C-DF4B-927D-1E0A-683BD39FA2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0" name="Forma libre 62">
                <a:extLst>
                  <a:ext uri="{FF2B5EF4-FFF2-40B4-BE49-F238E27FC236}">
                    <a16:creationId xmlns:a16="http://schemas.microsoft.com/office/drawing/2014/main" id="{A17898DB-E35C-3A9A-435D-9BCE2DD8E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1" name="Forma libre 65">
                <a:extLst>
                  <a:ext uri="{FF2B5EF4-FFF2-40B4-BE49-F238E27FC236}">
                    <a16:creationId xmlns:a16="http://schemas.microsoft.com/office/drawing/2014/main" id="{CBE2BF2F-7E74-3DD9-186E-912B073D05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2" name="Forma libre 79">
                <a:extLst>
                  <a:ext uri="{FF2B5EF4-FFF2-40B4-BE49-F238E27FC236}">
                    <a16:creationId xmlns:a16="http://schemas.microsoft.com/office/drawing/2014/main" id="{49F71F86-6386-300F-7999-42ADAFCDD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3" name="Forma libre 82">
                <a:extLst>
                  <a:ext uri="{FF2B5EF4-FFF2-40B4-BE49-F238E27FC236}">
                    <a16:creationId xmlns:a16="http://schemas.microsoft.com/office/drawing/2014/main" id="{272CBC94-1FB5-29DD-4296-1EA210708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4" name="Forma libre 85">
                <a:extLst>
                  <a:ext uri="{FF2B5EF4-FFF2-40B4-BE49-F238E27FC236}">
                    <a16:creationId xmlns:a16="http://schemas.microsoft.com/office/drawing/2014/main" id="{1D2991E6-DCC1-0573-F0B2-5382A6C60E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45" name="Forma libre 44">
                <a:extLst>
                  <a:ext uri="{FF2B5EF4-FFF2-40B4-BE49-F238E27FC236}">
                    <a16:creationId xmlns:a16="http://schemas.microsoft.com/office/drawing/2014/main" id="{C2AEDDE2-F8D5-ED87-23A5-63DAAC088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46" name="Grupo 45">
                <a:extLst>
                  <a:ext uri="{FF2B5EF4-FFF2-40B4-BE49-F238E27FC236}">
                    <a16:creationId xmlns:a16="http://schemas.microsoft.com/office/drawing/2014/main" id="{C7AAF43A-91DA-4185-DFAB-1D39B0B145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ínea 63">
                  <a:extLst>
                    <a:ext uri="{FF2B5EF4-FFF2-40B4-BE49-F238E27FC236}">
                      <a16:creationId xmlns:a16="http://schemas.microsoft.com/office/drawing/2014/main" id="{35FFD34C-40E3-A60B-76EE-AECF44B083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8" name="Línea 66">
                  <a:extLst>
                    <a:ext uri="{FF2B5EF4-FFF2-40B4-BE49-F238E27FC236}">
                      <a16:creationId xmlns:a16="http://schemas.microsoft.com/office/drawing/2014/main" id="{92576DA0-9F10-00AF-6282-619223BA45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49" name="Línea 67">
                  <a:extLst>
                    <a:ext uri="{FF2B5EF4-FFF2-40B4-BE49-F238E27FC236}">
                      <a16:creationId xmlns:a16="http://schemas.microsoft.com/office/drawing/2014/main" id="{03FBA44C-D20F-47A2-62F6-2154950EE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0" name="Línea 80">
                  <a:extLst>
                    <a:ext uri="{FF2B5EF4-FFF2-40B4-BE49-F238E27FC236}">
                      <a16:creationId xmlns:a16="http://schemas.microsoft.com/office/drawing/2014/main" id="{DDD4051D-4885-B8EF-F73F-8BCC936B11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1" name="Línea 83">
                  <a:extLst>
                    <a:ext uri="{FF2B5EF4-FFF2-40B4-BE49-F238E27FC236}">
                      <a16:creationId xmlns:a16="http://schemas.microsoft.com/office/drawing/2014/main" id="{7A2A002C-64A0-5FE8-8DE8-4702055EF8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2" name="Línea 86">
                  <a:extLst>
                    <a:ext uri="{FF2B5EF4-FFF2-40B4-BE49-F238E27FC236}">
                      <a16:creationId xmlns:a16="http://schemas.microsoft.com/office/drawing/2014/main" id="{F88510A4-6BE3-9532-3F93-FEC2A23C87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53" name="Línea 89">
                  <a:extLst>
                    <a:ext uri="{FF2B5EF4-FFF2-40B4-BE49-F238E27FC236}">
                      <a16:creationId xmlns:a16="http://schemas.microsoft.com/office/drawing/2014/main" id="{9BABD774-DBCA-30BC-4131-4F1577FAEF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9" name="Grupo 8">
              <a:extLst>
                <a:ext uri="{FF2B5EF4-FFF2-40B4-BE49-F238E27FC236}">
                  <a16:creationId xmlns:a16="http://schemas.microsoft.com/office/drawing/2014/main" id="{199AFFB3-9F1A-3E38-0F08-5D2791AFA3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orma libre 64">
                <a:extLst>
                  <a:ext uri="{FF2B5EF4-FFF2-40B4-BE49-F238E27FC236}">
                    <a16:creationId xmlns:a16="http://schemas.microsoft.com/office/drawing/2014/main" id="{EA1D0E4F-E46D-8CCB-C5E5-25E5C1E300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1" name="Forma libre 81">
                <a:extLst>
                  <a:ext uri="{FF2B5EF4-FFF2-40B4-BE49-F238E27FC236}">
                    <a16:creationId xmlns:a16="http://schemas.microsoft.com/office/drawing/2014/main" id="{CC53FE50-7808-83C8-D8F2-2E8DA5311B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2" name="Forma libre 61">
                <a:extLst>
                  <a:ext uri="{FF2B5EF4-FFF2-40B4-BE49-F238E27FC236}">
                    <a16:creationId xmlns:a16="http://schemas.microsoft.com/office/drawing/2014/main" id="{B919EF98-7B2F-6B04-7A77-AE875D533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3" name="Forma libre 78">
                <a:extLst>
                  <a:ext uri="{FF2B5EF4-FFF2-40B4-BE49-F238E27FC236}">
                    <a16:creationId xmlns:a16="http://schemas.microsoft.com/office/drawing/2014/main" id="{1B0D9C04-0F2C-8B44-18FA-FC2024A09C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Forma libre 84">
                <a:extLst>
                  <a:ext uri="{FF2B5EF4-FFF2-40B4-BE49-F238E27FC236}">
                    <a16:creationId xmlns:a16="http://schemas.microsoft.com/office/drawing/2014/main" id="{362D619A-CD55-CF0F-0422-1B8D7B52D9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5" name="Forma libre 87">
                <a:extLst>
                  <a:ext uri="{FF2B5EF4-FFF2-40B4-BE49-F238E27FC236}">
                    <a16:creationId xmlns:a16="http://schemas.microsoft.com/office/drawing/2014/main" id="{065F7B4C-A938-3C32-A861-A7587B5ED7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6" name="Forma libre 60">
                <a:extLst>
                  <a:ext uri="{FF2B5EF4-FFF2-40B4-BE49-F238E27FC236}">
                    <a16:creationId xmlns:a16="http://schemas.microsoft.com/office/drawing/2014/main" id="{CB749656-8463-F0E6-D036-DD50CE3DFE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7" name="Forma libre 59">
                <a:extLst>
                  <a:ext uri="{FF2B5EF4-FFF2-40B4-BE49-F238E27FC236}">
                    <a16:creationId xmlns:a16="http://schemas.microsoft.com/office/drawing/2014/main" id="{03A5A064-4A6E-94C6-0076-456A760397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8" name="Forma libre 62">
                <a:extLst>
                  <a:ext uri="{FF2B5EF4-FFF2-40B4-BE49-F238E27FC236}">
                    <a16:creationId xmlns:a16="http://schemas.microsoft.com/office/drawing/2014/main" id="{72E10200-1944-FD96-1E5B-E098B8882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9" name="Forma libre 65">
                <a:extLst>
                  <a:ext uri="{FF2B5EF4-FFF2-40B4-BE49-F238E27FC236}">
                    <a16:creationId xmlns:a16="http://schemas.microsoft.com/office/drawing/2014/main" id="{EC6AD87D-3D37-1325-B5D7-475D0D4F0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0" name="Forma libre 79">
                <a:extLst>
                  <a:ext uri="{FF2B5EF4-FFF2-40B4-BE49-F238E27FC236}">
                    <a16:creationId xmlns:a16="http://schemas.microsoft.com/office/drawing/2014/main" id="{C809F72C-9526-16ED-4C68-0CD1508A43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1" name="Forma libre 82">
                <a:extLst>
                  <a:ext uri="{FF2B5EF4-FFF2-40B4-BE49-F238E27FC236}">
                    <a16:creationId xmlns:a16="http://schemas.microsoft.com/office/drawing/2014/main" id="{C7501AEE-3511-7DA8-5507-E58163F157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2" name="Forma libre 85">
                <a:extLst>
                  <a:ext uri="{FF2B5EF4-FFF2-40B4-BE49-F238E27FC236}">
                    <a16:creationId xmlns:a16="http://schemas.microsoft.com/office/drawing/2014/main" id="{B5B3B3C2-40C7-5724-D6DD-A7FD525E5A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3" name="Forma libre 88">
                <a:extLst>
                  <a:ext uri="{FF2B5EF4-FFF2-40B4-BE49-F238E27FC236}">
                    <a16:creationId xmlns:a16="http://schemas.microsoft.com/office/drawing/2014/main" id="{0685F264-945C-7E67-FED1-0A8FDCD239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nvGrpSpPr>
              <p:cNvPr id="24" name="Grupo 23">
                <a:extLst>
                  <a:ext uri="{FF2B5EF4-FFF2-40B4-BE49-F238E27FC236}">
                    <a16:creationId xmlns:a16="http://schemas.microsoft.com/office/drawing/2014/main" id="{91DF5D6B-A63F-B56E-BED3-BBA18B004F1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ínea 63">
                  <a:extLst>
                    <a:ext uri="{FF2B5EF4-FFF2-40B4-BE49-F238E27FC236}">
                      <a16:creationId xmlns:a16="http://schemas.microsoft.com/office/drawing/2014/main" id="{9C52AE5B-80CF-FCA5-A301-C9B63524BE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6" name="Línea 66">
                  <a:extLst>
                    <a:ext uri="{FF2B5EF4-FFF2-40B4-BE49-F238E27FC236}">
                      <a16:creationId xmlns:a16="http://schemas.microsoft.com/office/drawing/2014/main" id="{F3010A9D-7D19-D866-7901-002C392914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7" name="Línea 67">
                  <a:extLst>
                    <a:ext uri="{FF2B5EF4-FFF2-40B4-BE49-F238E27FC236}">
                      <a16:creationId xmlns:a16="http://schemas.microsoft.com/office/drawing/2014/main" id="{28EA7283-1E23-555B-CC7B-A33AA653F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8" name="Línea 80">
                  <a:extLst>
                    <a:ext uri="{FF2B5EF4-FFF2-40B4-BE49-F238E27FC236}">
                      <a16:creationId xmlns:a16="http://schemas.microsoft.com/office/drawing/2014/main" id="{4F797A27-15AB-6170-23BF-8524DD869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29" name="Línea 83">
                  <a:extLst>
                    <a:ext uri="{FF2B5EF4-FFF2-40B4-BE49-F238E27FC236}">
                      <a16:creationId xmlns:a16="http://schemas.microsoft.com/office/drawing/2014/main" id="{1E2C16E9-4D3E-3E94-2784-236D16B781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30" name="Línea 86">
                  <a:extLst>
                    <a:ext uri="{FF2B5EF4-FFF2-40B4-BE49-F238E27FC236}">
                      <a16:creationId xmlns:a16="http://schemas.microsoft.com/office/drawing/2014/main" id="{28440BE9-C3A0-9278-6300-38A20C6036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sp>
              <p:nvSpPr>
                <p:cNvPr id="31" name="Línea 89">
                  <a:extLst>
                    <a:ext uri="{FF2B5EF4-FFF2-40B4-BE49-F238E27FC236}">
                      <a16:creationId xmlns:a16="http://schemas.microsoft.com/office/drawing/2014/main" id="{F096B6BD-724F-1EF4-8567-708DA2A210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54" name="Marcador de fecha 53">
            <a:extLst>
              <a:ext uri="{FF2B5EF4-FFF2-40B4-BE49-F238E27FC236}">
                <a16:creationId xmlns:a16="http://schemas.microsoft.com/office/drawing/2014/main" id="{D6C00DCA-8042-28CC-7733-F23E4BF0958A}"/>
              </a:ext>
            </a:extLst>
          </p:cNvPr>
          <p:cNvSpPr>
            <a:spLocks noGrp="1"/>
          </p:cNvSpPr>
          <p:nvPr>
            <p:ph type="dt" sz="half" idx="10"/>
          </p:nvPr>
        </p:nvSpPr>
        <p:spPr/>
        <p:txBody>
          <a:bodyPr rtlCol="0"/>
          <a:lstStyle>
            <a:lvl1pPr>
              <a:defRPr>
                <a:solidFill>
                  <a:schemeClr val="bg1">
                    <a:lumMod val="65000"/>
                    <a:lumOff val="35000"/>
                  </a:schemeClr>
                </a:solidFill>
              </a:defRPr>
            </a:lvl1pPr>
          </a:lstStyle>
          <a:p>
            <a:pPr rtl="0"/>
            <a:r>
              <a:rPr lang="es"/>
              <a:t>20XX</a:t>
            </a:r>
            <a:endParaRPr lang="en-US"/>
          </a:p>
        </p:txBody>
      </p:sp>
      <p:sp>
        <p:nvSpPr>
          <p:cNvPr id="55" name="Marcador de pie de página 54">
            <a:extLst>
              <a:ext uri="{FF2B5EF4-FFF2-40B4-BE49-F238E27FC236}">
                <a16:creationId xmlns:a16="http://schemas.microsoft.com/office/drawing/2014/main" id="{CA419D95-2441-367A-791C-9BFF447BFE16}"/>
              </a:ext>
            </a:extLst>
          </p:cNvPr>
          <p:cNvSpPr>
            <a:spLocks noGrp="1"/>
          </p:cNvSpPr>
          <p:nvPr>
            <p:ph type="ftr" sz="quarter" idx="11"/>
          </p:nvPr>
        </p:nvSpPr>
        <p:spPr/>
        <p:txBody>
          <a:bodyPr rtlCol="0"/>
          <a:lstStyle>
            <a:lvl1pPr>
              <a:defRPr>
                <a:solidFill>
                  <a:schemeClr val="bg1">
                    <a:lumMod val="65000"/>
                    <a:lumOff val="35000"/>
                  </a:schemeClr>
                </a:solidFill>
              </a:defRPr>
            </a:lvl1pPr>
          </a:lstStyle>
          <a:p>
            <a:pPr rtl="0"/>
            <a:r>
              <a:rPr lang="es"/>
              <a:t>Ejemplo de Texto de pie de página</a:t>
            </a:r>
            <a:endParaRPr lang="en-US"/>
          </a:p>
        </p:txBody>
      </p:sp>
      <p:sp>
        <p:nvSpPr>
          <p:cNvPr id="56" name="Marcador de número de diapositiva 55">
            <a:extLst>
              <a:ext uri="{FF2B5EF4-FFF2-40B4-BE49-F238E27FC236}">
                <a16:creationId xmlns:a16="http://schemas.microsoft.com/office/drawing/2014/main" id="{D503C1E9-A9FC-A423-20DB-6F2A1BC3A9F8}"/>
              </a:ext>
            </a:extLst>
          </p:cNvPr>
          <p:cNvSpPr>
            <a:spLocks noGrp="1"/>
          </p:cNvSpPr>
          <p:nvPr>
            <p:ph type="sldNum" sz="quarter" idx="12"/>
          </p:nvPr>
        </p:nvSpPr>
        <p:spPr/>
        <p:txBody>
          <a:bodyPr rtlCol="0"/>
          <a:lstStyle>
            <a:lvl1pPr>
              <a:defRPr>
                <a:solidFill>
                  <a:schemeClr val="bg1">
                    <a:lumMod val="65000"/>
                    <a:lumOff val="35000"/>
                  </a:schemeClr>
                </a:solidFill>
              </a:defRPr>
            </a:lvl1pPr>
          </a:lstStyle>
          <a:p>
            <a:pPr rtl="0"/>
            <a:fld id="{CC057153-B650-4DEB-B370-79DDCFDCE934}" type="slidenum">
              <a:rPr lang="en-US" smtClean="0"/>
              <a:pPr rtl="0"/>
              <a:t>‹Nº›</a:t>
            </a:fld>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8" y="484632"/>
            <a:ext cx="7772400" cy="594360"/>
          </a:xfrm>
        </p:spPr>
        <p:txBody>
          <a:bodyPr rtlCol="0" anchor="t">
            <a:normAutofit/>
          </a:bodyPr>
          <a:lstStyle>
            <a:lvl1pPr marL="0" indent="0" algn="l">
              <a:buNone/>
              <a:defRPr sz="200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
              <a:t>Haga clic para editar el estilo de subtítulo del patrón</a:t>
            </a:r>
            <a:endParaRPr lang="en-US"/>
          </a:p>
        </p:txBody>
      </p:sp>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8" y="1463040"/>
            <a:ext cx="7772400" cy="4572000"/>
          </a:xfrm>
        </p:spPr>
        <p:txBody>
          <a:bodyPr rtlCol="0" anchor="b">
            <a:normAutofit/>
          </a:bodyPr>
          <a:lstStyle>
            <a:lvl1pPr algn="l">
              <a:defRPr sz="6000">
                <a:solidFill>
                  <a:schemeClr val="bg1">
                    <a:lumMod val="75000"/>
                    <a:lumOff val="25000"/>
                  </a:schemeClr>
                </a:solidFill>
              </a:defRPr>
            </a:lvl1pPr>
          </a:lstStyle>
          <a:p>
            <a:pPr rtl="0"/>
            <a:r>
              <a:rPr lang="es"/>
              <a:t>Haga clic para modificar el estilo de título del patrón</a:t>
            </a:r>
            <a:endParaRPr lang="en-US"/>
          </a:p>
        </p:txBody>
      </p:sp>
    </p:spTree>
    <p:extLst>
      <p:ext uri="{BB962C8B-B14F-4D97-AF65-F5344CB8AC3E}">
        <p14:creationId xmlns:p14="http://schemas.microsoft.com/office/powerpoint/2010/main" val="2834637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39" name="Grupo 38">
            <a:extLst>
              <a:ext uri="{FF2B5EF4-FFF2-40B4-BE49-F238E27FC236}">
                <a16:creationId xmlns:a16="http://schemas.microsoft.com/office/drawing/2014/main" id="{AA3B1714-633E-6EE4-2EEA-072FA0231A3D}"/>
              </a:ext>
            </a:extLst>
          </p:cNvPr>
          <p:cNvGrpSpPr/>
          <p:nvPr/>
        </p:nvGrpSpPr>
        <p:grpSpPr>
          <a:xfrm flipH="1">
            <a:off x="9740417" y="457964"/>
            <a:ext cx="2227875" cy="5970551"/>
            <a:chOff x="9740417" y="457964"/>
            <a:chExt cx="2227875" cy="5970551"/>
          </a:xfrm>
        </p:grpSpPr>
        <p:grpSp>
          <p:nvGrpSpPr>
            <p:cNvPr id="8" name="Grupo 7">
              <a:extLst>
                <a:ext uri="{FF2B5EF4-FFF2-40B4-BE49-F238E27FC236}">
                  <a16:creationId xmlns:a16="http://schemas.microsoft.com/office/drawing/2014/main" id="{36234EE4-D59F-9595-0CAF-7E2B184B6D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9" name="Grupo 8">
                <a:extLst>
                  <a:ext uri="{FF2B5EF4-FFF2-40B4-BE49-F238E27FC236}">
                    <a16:creationId xmlns:a16="http://schemas.microsoft.com/office/drawing/2014/main" id="{C4393667-DAEE-BF37-1DB5-FBDEEB8B0E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upo 14">
                  <a:extLst>
                    <a:ext uri="{FF2B5EF4-FFF2-40B4-BE49-F238E27FC236}">
                      <a16:creationId xmlns:a16="http://schemas.microsoft.com/office/drawing/2014/main" id="{F9747B89-1B4D-4C1A-E343-D17E46FF54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Conector recto 18">
                    <a:extLst>
                      <a:ext uri="{FF2B5EF4-FFF2-40B4-BE49-F238E27FC236}">
                        <a16:creationId xmlns:a16="http://schemas.microsoft.com/office/drawing/2014/main" id="{2840429C-AD32-422F-0EB5-9CEF123D90A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16D36F6E-763C-7D59-3110-B58BF69F59B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ángulo 30">
                    <a:extLst>
                      <a:ext uri="{FF2B5EF4-FFF2-40B4-BE49-F238E27FC236}">
                        <a16:creationId xmlns:a16="http://schemas.microsoft.com/office/drawing/2014/main" id="{C7D62A00-0021-3E68-2F15-1F446A907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2" name="Rectángulo 30">
                    <a:extLst>
                      <a:ext uri="{FF2B5EF4-FFF2-40B4-BE49-F238E27FC236}">
                        <a16:creationId xmlns:a16="http://schemas.microsoft.com/office/drawing/2014/main" id="{2F72EF90-C961-E32C-DC61-BF6B4BCF2D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16" name="Grupo 15">
                  <a:extLst>
                    <a:ext uri="{FF2B5EF4-FFF2-40B4-BE49-F238E27FC236}">
                      <a16:creationId xmlns:a16="http://schemas.microsoft.com/office/drawing/2014/main" id="{3BC4B4E9-DD4D-CF42-1A17-19944A46D9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orma libre: Forma 57">
                    <a:extLst>
                      <a:ext uri="{FF2B5EF4-FFF2-40B4-BE49-F238E27FC236}">
                        <a16:creationId xmlns:a16="http://schemas.microsoft.com/office/drawing/2014/main" id="{D8B78FF7-F53D-26F6-0193-BB8C5BAA65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18" name="Forma libre: Forma 58">
                    <a:extLst>
                      <a:ext uri="{FF2B5EF4-FFF2-40B4-BE49-F238E27FC236}">
                        <a16:creationId xmlns:a16="http://schemas.microsoft.com/office/drawing/2014/main" id="{E78BE96D-BBD4-7722-A220-17FB4C9E1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10" name="Grupo 9">
                <a:extLst>
                  <a:ext uri="{FF2B5EF4-FFF2-40B4-BE49-F238E27FC236}">
                    <a16:creationId xmlns:a16="http://schemas.microsoft.com/office/drawing/2014/main" id="{C3972467-2E19-E51B-3CB8-C689E4ADB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upo 10">
                  <a:extLst>
                    <a:ext uri="{FF2B5EF4-FFF2-40B4-BE49-F238E27FC236}">
                      <a16:creationId xmlns:a16="http://schemas.microsoft.com/office/drawing/2014/main" id="{8BC28241-A8AC-A3BA-60F6-B1D98F3754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orma libre 68">
                    <a:extLst>
                      <a:ext uri="{FF2B5EF4-FFF2-40B4-BE49-F238E27FC236}">
                        <a16:creationId xmlns:a16="http://schemas.microsoft.com/office/drawing/2014/main" id="{3B1310B4-6584-4B7F-55BD-FA6BD60940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14" name="Forma libre 69">
                    <a:extLst>
                      <a:ext uri="{FF2B5EF4-FFF2-40B4-BE49-F238E27FC236}">
                        <a16:creationId xmlns:a16="http://schemas.microsoft.com/office/drawing/2014/main" id="{B8E757E4-39BA-2D4D-1282-EB401424D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12" name="Línea 70">
                  <a:extLst>
                    <a:ext uri="{FF2B5EF4-FFF2-40B4-BE49-F238E27FC236}">
                      <a16:creationId xmlns:a16="http://schemas.microsoft.com/office/drawing/2014/main" id="{E5F9323E-9E51-34EA-E786-5DD2B96DD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nvGrpSpPr>
            <p:cNvPr id="23" name="Grupo 22">
              <a:extLst>
                <a:ext uri="{FF2B5EF4-FFF2-40B4-BE49-F238E27FC236}">
                  <a16:creationId xmlns:a16="http://schemas.microsoft.com/office/drawing/2014/main" id="{1499C04C-5D0D-0DE0-CBC4-50D633AD42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upo 23">
                <a:extLst>
                  <a:ext uri="{FF2B5EF4-FFF2-40B4-BE49-F238E27FC236}">
                    <a16:creationId xmlns:a16="http://schemas.microsoft.com/office/drawing/2014/main" id="{BBCFF766-676D-A1AA-7C2C-FF66EE535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upo 29">
                  <a:extLst>
                    <a:ext uri="{FF2B5EF4-FFF2-40B4-BE49-F238E27FC236}">
                      <a16:creationId xmlns:a16="http://schemas.microsoft.com/office/drawing/2014/main" id="{0977AEAB-78CE-3F68-9FB4-17ECFE6A02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Conector recto 33">
                    <a:extLst>
                      <a:ext uri="{FF2B5EF4-FFF2-40B4-BE49-F238E27FC236}">
                        <a16:creationId xmlns:a16="http://schemas.microsoft.com/office/drawing/2014/main" id="{D8124234-A0FE-CFFA-1DF2-0A0E1C869C4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FADBB8B7-DB6D-25AF-0EA5-10A888E1AB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ángulo 30">
                    <a:extLst>
                      <a:ext uri="{FF2B5EF4-FFF2-40B4-BE49-F238E27FC236}">
                        <a16:creationId xmlns:a16="http://schemas.microsoft.com/office/drawing/2014/main" id="{CD4F824D-4613-D9E2-6EEC-F468282A62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7" name="Rectángulo 30">
                    <a:extLst>
                      <a:ext uri="{FF2B5EF4-FFF2-40B4-BE49-F238E27FC236}">
                        <a16:creationId xmlns:a16="http://schemas.microsoft.com/office/drawing/2014/main" id="{8F3DADDB-772F-D01F-4146-D2160556D5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grpSp>
              <p:nvGrpSpPr>
                <p:cNvPr id="31" name="Grupo 30">
                  <a:extLst>
                    <a:ext uri="{FF2B5EF4-FFF2-40B4-BE49-F238E27FC236}">
                      <a16:creationId xmlns:a16="http://schemas.microsoft.com/office/drawing/2014/main" id="{2B50E9CE-7919-386C-ACAD-B392FA024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orma libre: Forma 141">
                    <a:extLst>
                      <a:ext uri="{FF2B5EF4-FFF2-40B4-BE49-F238E27FC236}">
                        <a16:creationId xmlns:a16="http://schemas.microsoft.com/office/drawing/2014/main" id="{677DD91C-F25C-A581-878A-40BD59CC37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sp>
                <p:nvSpPr>
                  <p:cNvPr id="33" name="Forma libre: Forma 142">
                    <a:extLst>
                      <a:ext uri="{FF2B5EF4-FFF2-40B4-BE49-F238E27FC236}">
                        <a16:creationId xmlns:a16="http://schemas.microsoft.com/office/drawing/2014/main" id="{47FB4B59-3004-AEFD-E4CE-32ACF51DD4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solidFill>
                        <a:schemeClr val="tx1"/>
                      </a:solidFill>
                    </a:endParaRPr>
                  </a:p>
                </p:txBody>
              </p:sp>
            </p:grpSp>
          </p:grpSp>
          <p:grpSp>
            <p:nvGrpSpPr>
              <p:cNvPr id="25" name="Grupo 24">
                <a:extLst>
                  <a:ext uri="{FF2B5EF4-FFF2-40B4-BE49-F238E27FC236}">
                    <a16:creationId xmlns:a16="http://schemas.microsoft.com/office/drawing/2014/main" id="{637D399C-13F0-F535-B7FB-BE71580939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upo 25">
                  <a:extLst>
                    <a:ext uri="{FF2B5EF4-FFF2-40B4-BE49-F238E27FC236}">
                      <a16:creationId xmlns:a16="http://schemas.microsoft.com/office/drawing/2014/main" id="{395CAC00-9D51-EBE1-B672-C38C7C68089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orma libre 68">
                    <a:extLst>
                      <a:ext uri="{FF2B5EF4-FFF2-40B4-BE49-F238E27FC236}">
                        <a16:creationId xmlns:a16="http://schemas.microsoft.com/office/drawing/2014/main" id="{4EA30DDB-D605-CD01-CD14-7B0042A77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sp>
                <p:nvSpPr>
                  <p:cNvPr id="29" name="Forma libre 69">
                    <a:extLst>
                      <a:ext uri="{FF2B5EF4-FFF2-40B4-BE49-F238E27FC236}">
                        <a16:creationId xmlns:a16="http://schemas.microsoft.com/office/drawing/2014/main" id="{FFB3AD06-597D-0A93-F9E5-3BCCAC06E3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a:p>
                </p:txBody>
              </p:sp>
            </p:grpSp>
            <p:sp>
              <p:nvSpPr>
                <p:cNvPr id="27" name="Línea 70">
                  <a:extLst>
                    <a:ext uri="{FF2B5EF4-FFF2-40B4-BE49-F238E27FC236}">
                      <a16:creationId xmlns:a16="http://schemas.microsoft.com/office/drawing/2014/main" id="{0BC08890-16A3-DD5A-A157-35BDC3A4DD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a:p>
              </p:txBody>
            </p:sp>
          </p:grpSp>
        </p:grpSp>
      </p:grpSp>
      <p:sp>
        <p:nvSpPr>
          <p:cNvPr id="38" name="Marcador de fecha 37">
            <a:extLst>
              <a:ext uri="{FF2B5EF4-FFF2-40B4-BE49-F238E27FC236}">
                <a16:creationId xmlns:a16="http://schemas.microsoft.com/office/drawing/2014/main" id="{C95BBF15-A343-270F-0EA8-B8EE401AE66B}"/>
              </a:ext>
            </a:extLst>
          </p:cNvPr>
          <p:cNvSpPr>
            <a:spLocks noGrp="1"/>
          </p:cNvSpPr>
          <p:nvPr>
            <p:ph type="dt" sz="half" idx="14"/>
          </p:nvPr>
        </p:nvSpPr>
        <p:spPr/>
        <p:txBody>
          <a:bodyPr rtlCol="0"/>
          <a:lstStyle/>
          <a:p>
            <a:pPr rtl="0"/>
            <a:r>
              <a:rPr lang="es"/>
              <a:t>20XX</a:t>
            </a:r>
            <a:endParaRPr lang="en-US"/>
          </a:p>
        </p:txBody>
      </p:sp>
      <p:sp>
        <p:nvSpPr>
          <p:cNvPr id="40" name="Marcador de pie de página 39">
            <a:extLst>
              <a:ext uri="{FF2B5EF4-FFF2-40B4-BE49-F238E27FC236}">
                <a16:creationId xmlns:a16="http://schemas.microsoft.com/office/drawing/2014/main" id="{227EE3CB-33AA-E1EF-BD4D-FE872F5E8D65}"/>
              </a:ext>
            </a:extLst>
          </p:cNvPr>
          <p:cNvSpPr>
            <a:spLocks noGrp="1"/>
          </p:cNvSpPr>
          <p:nvPr>
            <p:ph type="ftr" sz="quarter" idx="15"/>
          </p:nvPr>
        </p:nvSpPr>
        <p:spPr/>
        <p:txBody>
          <a:bodyPr rtlCol="0"/>
          <a:lstStyle/>
          <a:p>
            <a:pPr rtl="0"/>
            <a:r>
              <a:rPr lang="es"/>
              <a:t>Ejemplo de Texto de pie de página</a:t>
            </a:r>
            <a:endParaRPr lang="en-US"/>
          </a:p>
        </p:txBody>
      </p:sp>
      <p:sp>
        <p:nvSpPr>
          <p:cNvPr id="41" name="Marcador de número de diapositiva 40">
            <a:extLst>
              <a:ext uri="{FF2B5EF4-FFF2-40B4-BE49-F238E27FC236}">
                <a16:creationId xmlns:a16="http://schemas.microsoft.com/office/drawing/2014/main" id="{28AE7F2B-F721-79E7-7462-157C98B25B59}"/>
              </a:ext>
            </a:extLst>
          </p:cNvPr>
          <p:cNvSpPr>
            <a:spLocks noGrp="1"/>
          </p:cNvSpPr>
          <p:nvPr>
            <p:ph type="sldNum" sz="quarter" idx="16"/>
          </p:nvPr>
        </p:nvSpPr>
        <p:spPr/>
        <p:txBody>
          <a:bodyPr rtlCol="0"/>
          <a:lstStyle/>
          <a:p>
            <a:pPr rtl="0"/>
            <a:fld id="{CC057153-B650-4DEB-B370-79DDCFDCE934}" type="slidenum">
              <a:rPr lang="en-US" smtClean="0"/>
              <a:pPr rtl="0"/>
              <a:t>‹Nº›</a:t>
            </a:fld>
            <a:endParaRPr lang="en-US"/>
          </a:p>
        </p:txBody>
      </p:sp>
      <p:cxnSp>
        <p:nvCxnSpPr>
          <p:cNvPr id="3" name="Conector recto 2">
            <a:extLst>
              <a:ext uri="{FF2B5EF4-FFF2-40B4-BE49-F238E27FC236}">
                <a16:creationId xmlns:a16="http://schemas.microsoft.com/office/drawing/2014/main" id="{C0A23D82-12FF-B662-F377-51D819DCAA7F}"/>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Marcador de contenido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8467558" cy="3474720"/>
          </a:xfrm>
        </p:spPr>
        <p:txBody>
          <a:bodyPr rtlCol="0">
            <a:normAutofit/>
          </a:bodyPr>
          <a:lstStyle>
            <a:lvl1pPr marL="285750" indent="-285750">
              <a:buFont typeface="Arial" panose="020B0604020202020204" pitchFamily="34" charset="0"/>
              <a:buChar char="•"/>
              <a:defRPr sz="1800" cap="all" spc="100" baseline="0"/>
            </a:lvl1pPr>
            <a:lvl2pPr>
              <a:defRPr sz="1800"/>
            </a:lvl2pPr>
            <a:lvl3pPr>
              <a:defRPr sz="1800"/>
            </a:lvl3pPr>
            <a:lvl4pPr>
              <a:defRPr sz="1800"/>
            </a:lvl4pPr>
            <a:lvl5pPr>
              <a:defRPr sz="1800"/>
            </a:lvl5p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612648" y="664108"/>
            <a:ext cx="8467558" cy="1554480"/>
          </a:xfrm>
        </p:spPr>
        <p:txBody>
          <a:bodyPr rtlCol="0" anchor="b">
            <a:normAutofit/>
          </a:bodyPr>
          <a:lstStyle>
            <a:lvl1pPr>
              <a:defRPr sz="40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17533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ítulo, contenido 1 (máx.)">
    <p:spTree>
      <p:nvGrpSpPr>
        <p:cNvPr id="1" name=""/>
        <p:cNvGrpSpPr/>
        <p:nvPr/>
      </p:nvGrpSpPr>
      <p:grpSpPr>
        <a:xfrm>
          <a:off x="0" y="0"/>
          <a:ext cx="0" cy="0"/>
          <a:chOff x="0" y="0"/>
          <a:chExt cx="0" cy="0"/>
        </a:xfrm>
      </p:grpSpPr>
      <p:sp>
        <p:nvSpPr>
          <p:cNvPr id="7" name="Marcador de fecha 6">
            <a:extLst>
              <a:ext uri="{FF2B5EF4-FFF2-40B4-BE49-F238E27FC236}">
                <a16:creationId xmlns:a16="http://schemas.microsoft.com/office/drawing/2014/main" id="{43589EAA-E3B5-7904-98E0-CECB9A18DF78}"/>
              </a:ext>
            </a:extLst>
          </p:cNvPr>
          <p:cNvSpPr>
            <a:spLocks noGrp="1"/>
          </p:cNvSpPr>
          <p:nvPr>
            <p:ph type="dt" sz="half" idx="10"/>
          </p:nvPr>
        </p:nvSpPr>
        <p:spPr/>
        <p:txBody>
          <a:bodyPr rtlCol="0"/>
          <a:lstStyle/>
          <a:p>
            <a:pPr rtl="0"/>
            <a:r>
              <a:rPr lang="es"/>
              <a:t>20XX</a:t>
            </a:r>
            <a:endParaRPr lang="en-US"/>
          </a:p>
        </p:txBody>
      </p:sp>
      <p:sp>
        <p:nvSpPr>
          <p:cNvPr id="8" name="Marcador de pie de página 7">
            <a:extLst>
              <a:ext uri="{FF2B5EF4-FFF2-40B4-BE49-F238E27FC236}">
                <a16:creationId xmlns:a16="http://schemas.microsoft.com/office/drawing/2014/main" id="{E98B8381-1EBC-AEC1-0F78-956977AFB6D6}"/>
              </a:ext>
            </a:extLst>
          </p:cNvPr>
          <p:cNvSpPr>
            <a:spLocks noGrp="1"/>
          </p:cNvSpPr>
          <p:nvPr>
            <p:ph type="ftr" sz="quarter" idx="11"/>
          </p:nvPr>
        </p:nvSpPr>
        <p:spPr/>
        <p:txBody>
          <a:bodyPr rtlCol="0"/>
          <a:lstStyle/>
          <a:p>
            <a:pPr rtl="0"/>
            <a:r>
              <a:rPr lang="es"/>
              <a:t>Ejemplo de Texto de pie de página</a:t>
            </a:r>
            <a:endParaRPr lang="en-US"/>
          </a:p>
        </p:txBody>
      </p:sp>
      <p:sp>
        <p:nvSpPr>
          <p:cNvPr id="9" name="Marcador de número de diapositiva 8">
            <a:extLst>
              <a:ext uri="{FF2B5EF4-FFF2-40B4-BE49-F238E27FC236}">
                <a16:creationId xmlns:a16="http://schemas.microsoft.com/office/drawing/2014/main" id="{DF3DECDB-2EF3-B217-DA4B-FC0605CB9DFB}"/>
              </a:ext>
            </a:extLst>
          </p:cNvPr>
          <p:cNvSpPr>
            <a:spLocks noGrp="1"/>
          </p:cNvSpPr>
          <p:nvPr>
            <p:ph type="sldNum" sz="quarter" idx="12"/>
          </p:nvPr>
        </p:nvSpPr>
        <p:spPr/>
        <p:txBody>
          <a:bodyPr rtlCol="0"/>
          <a:lstStyle/>
          <a:p>
            <a:pPr rtl="0"/>
            <a:fld id="{CC057153-B650-4DEB-B370-79DDCFDCE934}" type="slidenum">
              <a:rPr lang="en-US" smtClean="0"/>
              <a:pPr rtl="0"/>
              <a:t>‹Nº›</a:t>
            </a:fld>
            <a:endParaRPr lang="en-US"/>
          </a:p>
        </p:txBody>
      </p:sp>
      <p:sp>
        <p:nvSpPr>
          <p:cNvPr id="3" name="Marcador de contenido 2">
            <a:extLst>
              <a:ext uri="{FF2B5EF4-FFF2-40B4-BE49-F238E27FC236}">
                <a16:creationId xmlns:a16="http://schemas.microsoft.com/office/drawing/2014/main" id="{6C2DD052-3E45-E789-01F8-33250024ECBD}"/>
              </a:ext>
            </a:extLst>
          </p:cNvPr>
          <p:cNvSpPr>
            <a:spLocks noGrp="1"/>
          </p:cNvSpPr>
          <p:nvPr>
            <p:ph idx="1"/>
          </p:nvPr>
        </p:nvSpPr>
        <p:spPr>
          <a:xfrm>
            <a:off x="612649" y="1554480"/>
            <a:ext cx="11064240" cy="4754880"/>
          </a:xfrm>
        </p:spPr>
        <p:txBody>
          <a:bodyPr rtlCol="0"/>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8" y="612648"/>
            <a:ext cx="11064240" cy="914400"/>
          </a:xfrm>
        </p:spPr>
        <p:txBody>
          <a:bodyPr rtlCol="0" anchor="t" anchorCtr="0">
            <a:normAutofit/>
          </a:bodyPr>
          <a:lstStyle>
            <a:lvl1pPr>
              <a:defRPr sz="3200"/>
            </a:lvl1pPr>
          </a:lstStyle>
          <a:p>
            <a:pPr rtl="0"/>
            <a:r>
              <a:rPr lang="es"/>
              <a:t>Haga clic para modificar el estilo de título del patrón</a:t>
            </a:r>
            <a:endParaRPr lang="en-US"/>
          </a:p>
        </p:txBody>
      </p:sp>
    </p:spTree>
    <p:extLst>
      <p:ext uri="{BB962C8B-B14F-4D97-AF65-F5344CB8AC3E}">
        <p14:creationId xmlns:p14="http://schemas.microsoft.com/office/powerpoint/2010/main" val="42402090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b" anchorCtr="0">
            <a:normAutofit/>
          </a:bodyPr>
          <a:lstStyle/>
          <a:p>
            <a:pPr rtl="0"/>
            <a:r>
              <a:rPr lang="es"/>
              <a:t>Haga clic para modificar el estilo de título del patrón</a:t>
            </a:r>
            <a:endParaRPr lang="en-US"/>
          </a:p>
        </p:txBody>
      </p:sp>
      <p:sp>
        <p:nvSpPr>
          <p:cNvPr id="3" name="Marcador de texto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4" name="Marcador de fecha 3">
            <a:extLst>
              <a:ext uri="{FF2B5EF4-FFF2-40B4-BE49-F238E27FC236}">
                <a16:creationId xmlns:a16="http://schemas.microsoft.com/office/drawing/2014/main" id="{3995753E-AF8A-7E04-8A1A-205B755A0215}"/>
              </a:ext>
            </a:extLst>
          </p:cNvPr>
          <p:cNvSpPr>
            <a:spLocks noGrp="1"/>
          </p:cNvSpPr>
          <p:nvPr>
            <p:ph type="dt" sz="half" idx="2"/>
          </p:nvPr>
        </p:nvSpPr>
        <p:spPr>
          <a:xfrm>
            <a:off x="612648" y="6355080"/>
            <a:ext cx="1764792" cy="457200"/>
          </a:xfrm>
          <a:prstGeom prst="rect">
            <a:avLst/>
          </a:prstGeom>
        </p:spPr>
        <p:txBody>
          <a:bodyPr vert="horz" lIns="91440" tIns="45720" rIns="91440" bIns="45720" rtlCol="0" anchor="ctr"/>
          <a:lstStyle>
            <a:lvl1pPr algn="l">
              <a:defRPr sz="1000">
                <a:solidFill>
                  <a:schemeClr val="tx1">
                    <a:lumMod val="65000"/>
                    <a:lumOff val="35000"/>
                  </a:schemeClr>
                </a:solidFill>
                <a:latin typeface="Goudy Old Style" panose="02020502050305020303" pitchFamily="18" charset="77"/>
              </a:defRPr>
            </a:lvl1pPr>
          </a:lstStyle>
          <a:p>
            <a:pPr rtl="0"/>
            <a:r>
              <a:rPr lang="es"/>
              <a:t>20XX</a:t>
            </a:r>
            <a:endParaRPr lang="en-US"/>
          </a:p>
        </p:txBody>
      </p:sp>
      <p:sp>
        <p:nvSpPr>
          <p:cNvPr id="5" name="Marcador de pie de página 4">
            <a:extLst>
              <a:ext uri="{FF2B5EF4-FFF2-40B4-BE49-F238E27FC236}">
                <a16:creationId xmlns:a16="http://schemas.microsoft.com/office/drawing/2014/main" id="{D4E1B7C8-DA74-800B-EE14-A39E9DB32DE4}"/>
              </a:ext>
            </a:extLst>
          </p:cNvPr>
          <p:cNvSpPr>
            <a:spLocks noGrp="1"/>
          </p:cNvSpPr>
          <p:nvPr>
            <p:ph type="ftr" sz="quarter" idx="3"/>
          </p:nvPr>
        </p:nvSpPr>
        <p:spPr>
          <a:xfrm>
            <a:off x="2753868" y="6355080"/>
            <a:ext cx="6684264" cy="457200"/>
          </a:xfrm>
          <a:prstGeom prst="rect">
            <a:avLst/>
          </a:prstGeom>
        </p:spPr>
        <p:txBody>
          <a:bodyPr vert="horz" lIns="91440" tIns="45720" rIns="91440" bIns="45720" rtlCol="0" anchor="ctr"/>
          <a:lstStyle>
            <a:lvl1pPr algn="ctr">
              <a:defRPr sz="1000" cap="all" spc="300" baseline="0">
                <a:solidFill>
                  <a:schemeClr val="tx1">
                    <a:lumMod val="65000"/>
                    <a:lumOff val="35000"/>
                  </a:schemeClr>
                </a:solidFill>
                <a:latin typeface="Goudy Old Style" panose="02020502050305020303" pitchFamily="18" charset="77"/>
              </a:defRPr>
            </a:lvl1pPr>
          </a:lstStyle>
          <a:p>
            <a:pPr rtl="0"/>
            <a:r>
              <a:rPr lang="es"/>
              <a:t>Ejemplo de Texto de pie de página</a:t>
            </a:r>
            <a:endParaRPr lang="en-US"/>
          </a:p>
        </p:txBody>
      </p:sp>
      <p:sp>
        <p:nvSpPr>
          <p:cNvPr id="6" name="Marcador de número de diapositiva 5">
            <a:extLst>
              <a:ext uri="{FF2B5EF4-FFF2-40B4-BE49-F238E27FC236}">
                <a16:creationId xmlns:a16="http://schemas.microsoft.com/office/drawing/2014/main" id="{7AC1647D-0DF0-CA1B-F723-EF7B8F508DB7}"/>
              </a:ext>
            </a:extLst>
          </p:cNvPr>
          <p:cNvSpPr>
            <a:spLocks noGrp="1"/>
          </p:cNvSpPr>
          <p:nvPr>
            <p:ph type="sldNum" sz="quarter" idx="4"/>
          </p:nvPr>
        </p:nvSpPr>
        <p:spPr>
          <a:xfrm>
            <a:off x="9901027" y="6355080"/>
            <a:ext cx="1764792" cy="457200"/>
          </a:xfrm>
          <a:prstGeom prst="rect">
            <a:avLst/>
          </a:prstGeom>
        </p:spPr>
        <p:txBody>
          <a:bodyPr vert="horz" lIns="91440" tIns="45720" rIns="91440" bIns="45720" rtlCol="0" anchor="ctr"/>
          <a:lstStyle>
            <a:lvl1pPr algn="r">
              <a:defRPr sz="1000">
                <a:solidFill>
                  <a:schemeClr val="tx1">
                    <a:lumMod val="65000"/>
                    <a:lumOff val="35000"/>
                  </a:schemeClr>
                </a:solidFill>
                <a:latin typeface="Goudy Old Style" panose="02020502050305020303" pitchFamily="18" charset="77"/>
              </a:defRPr>
            </a:lvl1pPr>
          </a:lstStyle>
          <a:p>
            <a:pPr rtl="0"/>
            <a:fld id="{CC057153-B650-4DEB-B370-79DDCFDCE934}" type="slidenum">
              <a:rPr lang="en-US" smtClean="0"/>
              <a:pPr rtl="0"/>
              <a:t>‹Nº›</a:t>
            </a:fld>
            <a:endParaRPr lang="en-US"/>
          </a:p>
        </p:txBody>
      </p:sp>
    </p:spTree>
    <p:extLst>
      <p:ext uri="{BB962C8B-B14F-4D97-AF65-F5344CB8AC3E}">
        <p14:creationId xmlns:p14="http://schemas.microsoft.com/office/powerpoint/2010/main" val="40877893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Lst>
  <p:hf sldNum="0" hdr="0" ftr="0" dt="0"/>
  <p:txStyles>
    <p:titleStyle>
      <a:lvl1pPr algn="l" defTabSz="914400" rtl="0" eaLnBrk="1" latinLnBrk="0" hangingPunct="1">
        <a:lnSpc>
          <a:spcPct val="90000"/>
        </a:lnSpc>
        <a:spcBef>
          <a:spcPct val="0"/>
        </a:spcBef>
        <a:buNone/>
        <a:defRPr sz="3200" b="0" i="0" kern="1200" cap="all" spc="0" baseline="0">
          <a:solidFill>
            <a:schemeClr val="tx1">
              <a:lumMod val="75000"/>
              <a:lumOff val="25000"/>
            </a:schemeClr>
          </a:solidFill>
          <a:latin typeface="Batang" panose="02030600000101010101" pitchFamily="18" charset="-127"/>
          <a:ea typeface="Batang" panose="02030600000101010101" pitchFamily="18" charset="-127"/>
          <a:cs typeface="+mj-cs"/>
        </a:defRPr>
      </a:lvl1pPr>
    </p:titleStyle>
    <p:bodyStyle>
      <a:lvl1pPr marL="356616"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Avenir Next LT Pro" panose="020B0504020202020204" pitchFamily="34" charset="77"/>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Avenir Next LT Pro" panose="020B0504020202020204" pitchFamily="34" charset="77"/>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Avenir Next LT Pro" panose="020B0504020202020204" pitchFamily="34" charset="77"/>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Avenir Next LT Pro" panose="020B0504020202020204" pitchFamily="34" charset="77"/>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1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ndado transparente">
            <a:extLst>
              <a:ext uri="{FF2B5EF4-FFF2-40B4-BE49-F238E27FC236}">
                <a16:creationId xmlns:a16="http://schemas.microsoft.com/office/drawing/2014/main" id="{FD13BDDF-3196-4EE4-BDF4-BA2CA1DEDB78}"/>
              </a:ext>
            </a:extLst>
          </p:cNvPr>
          <p:cNvPicPr>
            <a:picLocks noChangeAspect="1"/>
          </p:cNvPicPr>
          <p:nvPr/>
        </p:nvPicPr>
        <p:blipFill>
          <a:blip r:embed="rId3"/>
          <a:srcRect t="26134" b="15602"/>
          <a:stretch>
            <a:fillRect/>
          </a:stretch>
        </p:blipFill>
        <p:spPr>
          <a:xfrm>
            <a:off x="250372" y="239487"/>
            <a:ext cx="11691255" cy="4461693"/>
          </a:xfrm>
          <a:prstGeom prst="rect">
            <a:avLst/>
          </a:prstGeom>
        </p:spPr>
      </p:pic>
      <p:sp>
        <p:nvSpPr>
          <p:cNvPr id="2" name="Subtitle 1">
            <a:extLst>
              <a:ext uri="{FF2B5EF4-FFF2-40B4-BE49-F238E27FC236}">
                <a16:creationId xmlns:a16="http://schemas.microsoft.com/office/drawing/2014/main" id="{9E8541FD-DF70-CF94-F026-A664A958B937}"/>
              </a:ext>
            </a:extLst>
          </p:cNvPr>
          <p:cNvSpPr>
            <a:spLocks noGrp="1"/>
          </p:cNvSpPr>
          <p:nvPr>
            <p:ph type="subTitle" idx="1"/>
          </p:nvPr>
        </p:nvSpPr>
        <p:spPr>
          <a:xfrm>
            <a:off x="612648" y="5972628"/>
            <a:ext cx="10972800" cy="548640"/>
          </a:xfrm>
        </p:spPr>
        <p:txBody>
          <a:bodyPr anchor="t">
            <a:normAutofit/>
          </a:bodyPr>
          <a:lstStyle/>
          <a:p>
            <a:r>
              <a:rPr lang="en-US" sz="1900">
                <a:latin typeface="Avenir Next LT Pro"/>
              </a:rPr>
              <a:t>INSPECCIÓN ADMINISTRATIVA EN MATERIA DE CIBERSEGURIDAD</a:t>
            </a:r>
            <a:endParaRPr lang="en-US" sz="1900"/>
          </a:p>
        </p:txBody>
      </p:sp>
      <p:sp>
        <p:nvSpPr>
          <p:cNvPr id="3" name="Title 2">
            <a:extLst>
              <a:ext uri="{FF2B5EF4-FFF2-40B4-BE49-F238E27FC236}">
                <a16:creationId xmlns:a16="http://schemas.microsoft.com/office/drawing/2014/main" id="{31560F7B-4D42-7C7E-C19C-D81C8DAF38EA}"/>
              </a:ext>
            </a:extLst>
          </p:cNvPr>
          <p:cNvSpPr>
            <a:spLocks noGrp="1"/>
          </p:cNvSpPr>
          <p:nvPr>
            <p:ph type="ctrTitle"/>
          </p:nvPr>
        </p:nvSpPr>
        <p:spPr>
          <a:xfrm>
            <a:off x="612648" y="5218032"/>
            <a:ext cx="10972800" cy="786384"/>
          </a:xfrm>
        </p:spPr>
        <p:txBody>
          <a:bodyPr anchor="b">
            <a:normAutofit/>
          </a:bodyPr>
          <a:lstStyle/>
          <a:p>
            <a:r>
              <a:rPr lang="en-US" sz="2500"/>
              <a:t>Presentación Ejecutiva de Sistemas, Seguridad y Cumplimiento — ATHENEA S.A.</a:t>
            </a:r>
          </a:p>
        </p:txBody>
      </p:sp>
      <p:pic>
        <p:nvPicPr>
          <p:cNvPr id="6" name="Picture 5" descr="A logo of an owl&#10;&#10;AI-generated content may be incorrect.">
            <a:extLst>
              <a:ext uri="{FF2B5EF4-FFF2-40B4-BE49-F238E27FC236}">
                <a16:creationId xmlns:a16="http://schemas.microsoft.com/office/drawing/2014/main" id="{AB67C3CC-A27F-6AB5-15E0-0BA13122DD3E}"/>
              </a:ext>
            </a:extLst>
          </p:cNvPr>
          <p:cNvPicPr>
            <a:picLocks noChangeAspect="1"/>
          </p:cNvPicPr>
          <p:nvPr/>
        </p:nvPicPr>
        <p:blipFill>
          <a:blip r:embed="rId4"/>
          <a:stretch>
            <a:fillRect/>
          </a:stretch>
        </p:blipFill>
        <p:spPr>
          <a:xfrm>
            <a:off x="0" y="0"/>
            <a:ext cx="800100" cy="781050"/>
          </a:xfrm>
          <a:prstGeom prst="rect">
            <a:avLst/>
          </a:prstGeom>
        </p:spPr>
      </p:pic>
    </p:spTree>
    <p:extLst>
      <p:ext uri="{BB962C8B-B14F-4D97-AF65-F5344CB8AC3E}">
        <p14:creationId xmlns:p14="http://schemas.microsoft.com/office/powerpoint/2010/main" val="300733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agadugú, Burkina Faso: edificio abovedado del Consejo Económico y Social - organización gubernamental que asesora en políticas sociales y económicas - Conseil économique et social - av. Kwame Nkrumah - foto de M. Torres">
            <a:extLst>
              <a:ext uri="{FF2B5EF4-FFF2-40B4-BE49-F238E27FC236}">
                <a16:creationId xmlns:a16="http://schemas.microsoft.com/office/drawing/2014/main" id="{9770E0ED-3335-4BBD-88B8-4CD158F3D407}"/>
              </a:ext>
            </a:extLst>
          </p:cNvPr>
          <p:cNvPicPr>
            <a:picLocks noGrp="1" noChangeAspect="1"/>
          </p:cNvPicPr>
          <p:nvPr>
            <p:ph type="pic" sz="quarter" idx="13"/>
          </p:nvPr>
        </p:nvPicPr>
        <p:blipFill>
          <a:blip r:embed="rId3"/>
          <a:srcRect l="2094" r="16072"/>
          <a:stretch>
            <a:fillRect/>
          </a:stretch>
        </p:blipFill>
        <p:spPr>
          <a:xfrm>
            <a:off x="811715" y="2522754"/>
            <a:ext cx="4262258" cy="3554740"/>
          </a:xfrm>
        </p:spPr>
      </p:pic>
      <p:sp>
        <p:nvSpPr>
          <p:cNvPr id="2" name="Content Placeholder 1">
            <a:extLst>
              <a:ext uri="{FF2B5EF4-FFF2-40B4-BE49-F238E27FC236}">
                <a16:creationId xmlns:a16="http://schemas.microsoft.com/office/drawing/2014/main" id="{E4D9DCCF-03A0-DEDB-E4A0-0FE8CA541F2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1358900"/>
            <a:ext cx="5747850" cy="4868863"/>
          </a:xfrm>
        </p:spPr>
        <p:txBody>
          <a:bodyPr vert="horz" lIns="91440" tIns="45720" rIns="91440" bIns="45720" rtlCol="0" anchor="t">
            <a:normAutofit/>
          </a:bodyPr>
          <a:lstStyle/>
          <a:p>
            <a:pPr marL="356235" indent="-356235">
              <a:buNone/>
            </a:pPr>
            <a:r>
              <a:rPr lang="en-US">
                <a:latin typeface="Avenir Next LT Pro"/>
              </a:rPr>
              <a:t>▪</a:t>
            </a:r>
            <a:r>
              <a:rPr lang="en-US" sz="1400">
                <a:latin typeface="Avenir Next LT Pro"/>
              </a:rPr>
              <a:t> </a:t>
            </a:r>
            <a:r>
              <a:rPr lang="en-US" sz="1400" b="1">
                <a:latin typeface="Avenir Next LT Pro"/>
              </a:rPr>
              <a:t>Sistema SIEM</a:t>
            </a:r>
          </a:p>
          <a:p>
            <a:pPr marL="356235" indent="-356235">
              <a:buNone/>
            </a:pPr>
            <a:r>
              <a:rPr lang="en-US" sz="1400">
                <a:latin typeface="Avenir Next LT Pro"/>
              </a:rPr>
              <a:t>       Los </a:t>
            </a:r>
            <a:r>
              <a:rPr lang="en-US" sz="1400" err="1">
                <a:latin typeface="Avenir Next LT Pro"/>
              </a:rPr>
              <a:t>eventos</a:t>
            </a:r>
            <a:r>
              <a:rPr lang="en-US" sz="1400">
                <a:latin typeface="Avenir Next LT Pro"/>
              </a:rPr>
              <a:t> de </a:t>
            </a:r>
            <a:r>
              <a:rPr lang="en-US" sz="1400" err="1">
                <a:latin typeface="Avenir Next LT Pro"/>
              </a:rPr>
              <a:t>seguridad</a:t>
            </a:r>
            <a:r>
              <a:rPr lang="en-US" sz="1400">
                <a:latin typeface="Avenir Next LT Pro"/>
              </a:rPr>
              <a:t> se </a:t>
            </a:r>
            <a:r>
              <a:rPr lang="en-US" sz="1400" err="1">
                <a:latin typeface="Avenir Next LT Pro"/>
              </a:rPr>
              <a:t>centralizan</a:t>
            </a:r>
            <a:r>
              <a:rPr lang="en-US" sz="1400">
                <a:latin typeface="Avenir Next LT Pro"/>
              </a:rPr>
              <a:t> y </a:t>
            </a:r>
            <a:r>
              <a:rPr lang="en-US" sz="1400" err="1">
                <a:latin typeface="Avenir Next LT Pro"/>
              </a:rPr>
              <a:t>correlacionan</a:t>
            </a:r>
            <a:r>
              <a:rPr lang="en-US" sz="1400">
                <a:latin typeface="Avenir Next LT Pro"/>
              </a:rPr>
              <a:t> para </a:t>
            </a:r>
            <a:r>
              <a:rPr lang="en-US" sz="1400" err="1">
                <a:latin typeface="Avenir Next LT Pro"/>
              </a:rPr>
              <a:t>facilitar</a:t>
            </a:r>
            <a:r>
              <a:rPr lang="en-US" sz="1400">
                <a:latin typeface="Avenir Next LT Pro"/>
              </a:rPr>
              <a:t> </a:t>
            </a:r>
            <a:r>
              <a:rPr lang="en-US" sz="1400" err="1">
                <a:latin typeface="Avenir Next LT Pro"/>
              </a:rPr>
              <a:t>detección</a:t>
            </a:r>
            <a:r>
              <a:rPr lang="en-US" sz="1400">
                <a:latin typeface="Avenir Next LT Pro"/>
              </a:rPr>
              <a:t> </a:t>
            </a:r>
            <a:r>
              <a:rPr lang="en-US" sz="1400" err="1">
                <a:latin typeface="Avenir Next LT Pro"/>
              </a:rPr>
              <a:t>temprana</a:t>
            </a:r>
            <a:r>
              <a:rPr lang="en-US" sz="1400">
                <a:latin typeface="Avenir Next LT Pro"/>
              </a:rPr>
              <a:t> de </a:t>
            </a:r>
            <a:r>
              <a:rPr lang="en-US" sz="1400" err="1">
                <a:latin typeface="Avenir Next LT Pro"/>
              </a:rPr>
              <a:t>incidentes</a:t>
            </a:r>
            <a:r>
              <a:rPr lang="en-US" sz="1400">
                <a:latin typeface="Avenir Next LT Pro"/>
              </a:rPr>
              <a:t>.</a:t>
            </a:r>
            <a:endParaRPr lang="en-US" sz="1400"/>
          </a:p>
          <a:p>
            <a:pPr marL="356235" indent="-356235">
              <a:buNone/>
            </a:pPr>
            <a:r>
              <a:rPr lang="en-US" sz="1400">
                <a:latin typeface="Avenir Next LT Pro"/>
              </a:rPr>
              <a:t>▪ </a:t>
            </a:r>
            <a:r>
              <a:rPr lang="en-US" sz="1400" b="1" err="1">
                <a:latin typeface="Avenir Next LT Pro"/>
              </a:rPr>
              <a:t>Correlación</a:t>
            </a:r>
            <a:r>
              <a:rPr lang="en-US" sz="1400" b="1">
                <a:latin typeface="Avenir Next LT Pro"/>
              </a:rPr>
              <a:t> de </a:t>
            </a:r>
            <a:r>
              <a:rPr lang="en-US" sz="1400" b="1" err="1">
                <a:latin typeface="Avenir Next LT Pro"/>
              </a:rPr>
              <a:t>alertas</a:t>
            </a:r>
            <a:endParaRPr lang="en-US" sz="1400" b="1">
              <a:latin typeface="Avenir Next LT Pro"/>
            </a:endParaRPr>
          </a:p>
          <a:p>
            <a:pPr marL="356235" indent="-356235">
              <a:buNone/>
            </a:pPr>
            <a:r>
              <a:rPr lang="en-US" sz="1400">
                <a:latin typeface="Avenir Next LT Pro"/>
              </a:rPr>
              <a:t>       Se </a:t>
            </a:r>
            <a:r>
              <a:rPr lang="en-US" sz="1400" err="1">
                <a:latin typeface="Avenir Next LT Pro"/>
              </a:rPr>
              <a:t>aplican</a:t>
            </a:r>
            <a:r>
              <a:rPr lang="en-US" sz="1400">
                <a:latin typeface="Avenir Next LT Pro"/>
              </a:rPr>
              <a:t> </a:t>
            </a:r>
            <a:r>
              <a:rPr lang="en-US" sz="1400" err="1">
                <a:latin typeface="Avenir Next LT Pro"/>
              </a:rPr>
              <a:t>reglas</a:t>
            </a:r>
            <a:r>
              <a:rPr lang="en-US" sz="1400">
                <a:latin typeface="Avenir Next LT Pro"/>
              </a:rPr>
              <a:t> </a:t>
            </a:r>
            <a:r>
              <a:rPr lang="en-US" sz="1400" err="1">
                <a:latin typeface="Avenir Next LT Pro"/>
              </a:rPr>
              <a:t>automatizadas</a:t>
            </a:r>
            <a:r>
              <a:rPr lang="en-US" sz="1400">
                <a:latin typeface="Avenir Next LT Pro"/>
              </a:rPr>
              <a:t> </a:t>
            </a:r>
            <a:r>
              <a:rPr lang="en-US" sz="1400" err="1">
                <a:latin typeface="Avenir Next LT Pro"/>
              </a:rPr>
              <a:t>que</a:t>
            </a:r>
            <a:r>
              <a:rPr lang="en-US" sz="1400">
                <a:latin typeface="Avenir Next LT Pro"/>
              </a:rPr>
              <a:t> </a:t>
            </a:r>
            <a:r>
              <a:rPr lang="en-US" sz="1400" err="1">
                <a:latin typeface="Avenir Next LT Pro"/>
              </a:rPr>
              <a:t>identifican</a:t>
            </a:r>
            <a:r>
              <a:rPr lang="en-US" sz="1400">
                <a:latin typeface="Avenir Next LT Pro"/>
              </a:rPr>
              <a:t> </a:t>
            </a:r>
            <a:r>
              <a:rPr lang="en-US" sz="1400" err="1">
                <a:latin typeface="Avenir Next LT Pro"/>
              </a:rPr>
              <a:t>comportamientos</a:t>
            </a:r>
            <a:r>
              <a:rPr lang="en-US" sz="1400">
                <a:latin typeface="Avenir Next LT Pro"/>
              </a:rPr>
              <a:t> </a:t>
            </a:r>
            <a:r>
              <a:rPr lang="en-US" sz="1400" err="1">
                <a:latin typeface="Avenir Next LT Pro"/>
              </a:rPr>
              <a:t>anómalos</a:t>
            </a:r>
            <a:r>
              <a:rPr lang="en-US" sz="1400">
                <a:latin typeface="Avenir Next LT Pro"/>
              </a:rPr>
              <a:t> o </a:t>
            </a:r>
            <a:r>
              <a:rPr lang="en-US" sz="1400" err="1">
                <a:latin typeface="Avenir Next LT Pro"/>
              </a:rPr>
              <a:t>desviaciones</a:t>
            </a:r>
            <a:r>
              <a:rPr lang="en-US" sz="1400">
                <a:latin typeface="Avenir Next LT Pro"/>
              </a:rPr>
              <a:t> </a:t>
            </a:r>
            <a:r>
              <a:rPr lang="en-US" sz="1400" err="1">
                <a:latin typeface="Avenir Next LT Pro"/>
              </a:rPr>
              <a:t>relevantes</a:t>
            </a:r>
            <a:r>
              <a:rPr lang="en-US" sz="1400">
                <a:latin typeface="Avenir Next LT Pro"/>
              </a:rPr>
              <a:t>.</a:t>
            </a:r>
            <a:endParaRPr lang="en-US" sz="1400"/>
          </a:p>
          <a:p>
            <a:pPr marL="356235" indent="-356235">
              <a:buNone/>
            </a:pPr>
            <a:r>
              <a:rPr lang="en-US" sz="1400">
                <a:latin typeface="Avenir Next LT Pro"/>
              </a:rPr>
              <a:t>▪ </a:t>
            </a:r>
            <a:r>
              <a:rPr lang="en-US" sz="1400" b="1" err="1">
                <a:latin typeface="Avenir Next LT Pro"/>
              </a:rPr>
              <a:t>Retención</a:t>
            </a:r>
            <a:r>
              <a:rPr lang="en-US" sz="1400" b="1">
                <a:latin typeface="Avenir Next LT Pro"/>
              </a:rPr>
              <a:t> de logs</a:t>
            </a:r>
          </a:p>
          <a:p>
            <a:pPr marL="356235" indent="-356235">
              <a:buNone/>
            </a:pPr>
            <a:r>
              <a:rPr lang="en-US" sz="1400">
                <a:latin typeface="Avenir Next LT Pro"/>
              </a:rPr>
              <a:t>       Los </a:t>
            </a:r>
            <a:r>
              <a:rPr lang="en-US" sz="1400" err="1">
                <a:latin typeface="Avenir Next LT Pro"/>
              </a:rPr>
              <a:t>registros</a:t>
            </a:r>
            <a:r>
              <a:rPr lang="en-US" sz="1400">
                <a:latin typeface="Avenir Next LT Pro"/>
              </a:rPr>
              <a:t> se </a:t>
            </a:r>
            <a:r>
              <a:rPr lang="en-US" sz="1400" err="1">
                <a:latin typeface="Avenir Next LT Pro"/>
              </a:rPr>
              <a:t>conservan</a:t>
            </a:r>
            <a:r>
              <a:rPr lang="en-US" sz="1400">
                <a:latin typeface="Avenir Next LT Pro"/>
              </a:rPr>
              <a:t> </a:t>
            </a:r>
            <a:r>
              <a:rPr lang="en-US" sz="1400" err="1">
                <a:latin typeface="Avenir Next LT Pro"/>
              </a:rPr>
              <a:t>durante</a:t>
            </a:r>
            <a:r>
              <a:rPr lang="en-US" sz="1400">
                <a:latin typeface="Avenir Next LT Pro"/>
              </a:rPr>
              <a:t> </a:t>
            </a:r>
            <a:r>
              <a:rPr lang="en-US" sz="1400" err="1">
                <a:latin typeface="Avenir Next LT Pro"/>
              </a:rPr>
              <a:t>periodo</a:t>
            </a:r>
            <a:r>
              <a:rPr lang="en-US" sz="1400">
                <a:latin typeface="Avenir Next LT Pro"/>
              </a:rPr>
              <a:t> </a:t>
            </a:r>
            <a:r>
              <a:rPr lang="en-US" sz="1400" err="1">
                <a:latin typeface="Avenir Next LT Pro"/>
              </a:rPr>
              <a:t>definido</a:t>
            </a:r>
            <a:r>
              <a:rPr lang="en-US" sz="1400">
                <a:latin typeface="Avenir Next LT Pro"/>
              </a:rPr>
              <a:t> para </a:t>
            </a:r>
            <a:r>
              <a:rPr lang="en-US" sz="1400" err="1">
                <a:latin typeface="Avenir Next LT Pro"/>
              </a:rPr>
              <a:t>permitir</a:t>
            </a:r>
            <a:r>
              <a:rPr lang="en-US" sz="1400">
                <a:latin typeface="Avenir Next LT Pro"/>
              </a:rPr>
              <a:t> </a:t>
            </a:r>
            <a:r>
              <a:rPr lang="en-US" sz="1400" err="1">
                <a:latin typeface="Avenir Next LT Pro"/>
              </a:rPr>
              <a:t>auditoría</a:t>
            </a:r>
            <a:r>
              <a:rPr lang="en-US" sz="1400">
                <a:latin typeface="Avenir Next LT Pro"/>
              </a:rPr>
              <a:t> y </a:t>
            </a:r>
            <a:r>
              <a:rPr lang="en-US" sz="1400" err="1">
                <a:latin typeface="Avenir Next LT Pro"/>
              </a:rPr>
              <a:t>análisis</a:t>
            </a:r>
            <a:r>
              <a:rPr lang="en-US" sz="1400">
                <a:latin typeface="Avenir Next LT Pro"/>
              </a:rPr>
              <a:t> </a:t>
            </a:r>
            <a:r>
              <a:rPr lang="en-US" sz="1400" err="1">
                <a:latin typeface="Avenir Next LT Pro"/>
              </a:rPr>
              <a:t>forense</a:t>
            </a:r>
            <a:r>
              <a:rPr lang="en-US" sz="1400">
                <a:latin typeface="Avenir Next LT Pro"/>
              </a:rPr>
              <a:t>.</a:t>
            </a:r>
            <a:endParaRPr lang="en-US" sz="1400"/>
          </a:p>
          <a:p>
            <a:pPr marL="356235" indent="-356235">
              <a:buNone/>
            </a:pPr>
            <a:r>
              <a:rPr lang="en-US" sz="1400">
                <a:latin typeface="Avenir Next LT Pro"/>
              </a:rPr>
              <a:t>▪ </a:t>
            </a:r>
            <a:r>
              <a:rPr lang="en-US" sz="1400" b="1" err="1">
                <a:latin typeface="Avenir Next LT Pro"/>
              </a:rPr>
              <a:t>Procedimiento</a:t>
            </a:r>
            <a:r>
              <a:rPr lang="en-US" sz="1400" b="1">
                <a:latin typeface="Avenir Next LT Pro"/>
              </a:rPr>
              <a:t> de </a:t>
            </a:r>
            <a:r>
              <a:rPr lang="en-US" sz="1400" b="1" err="1">
                <a:latin typeface="Avenir Next LT Pro"/>
              </a:rPr>
              <a:t>respuesta</a:t>
            </a:r>
            <a:endParaRPr lang="en-US" sz="1400" b="1">
              <a:latin typeface="Avenir Next LT Pro"/>
            </a:endParaRPr>
          </a:p>
          <a:p>
            <a:pPr marL="356235" indent="-356235">
              <a:buNone/>
            </a:pPr>
            <a:r>
              <a:rPr lang="en-US" sz="1400">
                <a:latin typeface="Avenir Next LT Pro"/>
              </a:rPr>
              <a:t>       Ante </a:t>
            </a:r>
            <a:r>
              <a:rPr lang="en-US" sz="1400" err="1">
                <a:latin typeface="Avenir Next LT Pro"/>
              </a:rPr>
              <a:t>detección</a:t>
            </a:r>
            <a:r>
              <a:rPr lang="en-US" sz="1400">
                <a:latin typeface="Avenir Next LT Pro"/>
              </a:rPr>
              <a:t> de </a:t>
            </a:r>
            <a:r>
              <a:rPr lang="en-US" sz="1400" err="1">
                <a:latin typeface="Avenir Next LT Pro"/>
              </a:rPr>
              <a:t>incidente</a:t>
            </a:r>
            <a:r>
              <a:rPr lang="en-US" sz="1400">
                <a:latin typeface="Avenir Next LT Pro"/>
              </a:rPr>
              <a:t> se </a:t>
            </a:r>
            <a:r>
              <a:rPr lang="en-US" sz="1400" err="1">
                <a:latin typeface="Avenir Next LT Pro"/>
              </a:rPr>
              <a:t>activa</a:t>
            </a:r>
            <a:r>
              <a:rPr lang="en-US" sz="1400">
                <a:latin typeface="Avenir Next LT Pro"/>
              </a:rPr>
              <a:t> </a:t>
            </a:r>
            <a:r>
              <a:rPr lang="en-US" sz="1400" err="1">
                <a:latin typeface="Avenir Next LT Pro"/>
              </a:rPr>
              <a:t>protocolo</a:t>
            </a:r>
            <a:r>
              <a:rPr lang="en-US" sz="1400">
                <a:latin typeface="Avenir Next LT Pro"/>
              </a:rPr>
              <a:t> formal de </a:t>
            </a:r>
            <a:r>
              <a:rPr lang="en-US" sz="1400" err="1">
                <a:latin typeface="Avenir Next LT Pro"/>
              </a:rPr>
              <a:t>análisis</a:t>
            </a:r>
            <a:r>
              <a:rPr lang="en-US" sz="1400">
                <a:latin typeface="Avenir Next LT Pro"/>
              </a:rPr>
              <a:t>, </a:t>
            </a:r>
            <a:r>
              <a:rPr lang="en-US" sz="1400" err="1">
                <a:latin typeface="Avenir Next LT Pro"/>
              </a:rPr>
              <a:t>contención</a:t>
            </a:r>
            <a:r>
              <a:rPr lang="en-US" sz="1400">
                <a:latin typeface="Avenir Next LT Pro"/>
              </a:rPr>
              <a:t> y </a:t>
            </a:r>
            <a:r>
              <a:rPr lang="en-US" sz="1400" err="1">
                <a:latin typeface="Avenir Next LT Pro"/>
              </a:rPr>
              <a:t>documentación</a:t>
            </a:r>
            <a:r>
              <a:rPr lang="en-US" sz="1400">
                <a:latin typeface="Avenir Next LT Pro"/>
              </a:rPr>
              <a:t>.</a:t>
            </a:r>
            <a:endParaRPr lang="en-US" sz="1400"/>
          </a:p>
          <a:p>
            <a:pPr marL="0" indent="0">
              <a:lnSpc>
                <a:spcPct val="140000"/>
              </a:lnSpc>
              <a:spcBef>
                <a:spcPts val="2500"/>
              </a:spcBef>
              <a:buFont typeface="Arial" panose="020B0604020202020204" pitchFamily="34" charset="0"/>
              <a:buNone/>
            </a:pPr>
            <a:endParaRPr lang="en-US" sz="1300" b="1"/>
          </a:p>
        </p:txBody>
      </p:sp>
      <p:sp>
        <p:nvSpPr>
          <p:cNvPr id="4" name="Title 3">
            <a:extLst>
              <a:ext uri="{FF2B5EF4-FFF2-40B4-BE49-F238E27FC236}">
                <a16:creationId xmlns:a16="http://schemas.microsoft.com/office/drawing/2014/main" id="{468DED23-40B7-5301-A0D3-8944D553480D}"/>
              </a:ext>
            </a:extLst>
          </p:cNvPr>
          <p:cNvSpPr>
            <a:spLocks noGrp="1"/>
          </p:cNvSpPr>
          <p:nvPr>
            <p:ph type="title"/>
          </p:nvPr>
        </p:nvSpPr>
        <p:spPr>
          <a:xfrm>
            <a:off x="612648" y="548639"/>
            <a:ext cx="4672584" cy="1453896"/>
          </a:xfrm>
        </p:spPr>
        <p:txBody>
          <a:bodyPr anchor="b">
            <a:normAutofit/>
          </a:bodyPr>
          <a:lstStyle/>
          <a:p>
            <a:r>
              <a:rPr lang="en-US" sz="3300" err="1">
                <a:latin typeface="Batang"/>
                <a:ea typeface="Batang"/>
              </a:rPr>
              <a:t>Monitorización</a:t>
            </a:r>
            <a:r>
              <a:rPr lang="en-US" sz="3300">
                <a:latin typeface="Batang"/>
                <a:ea typeface="Batang"/>
              </a:rPr>
              <a:t> y </a:t>
            </a:r>
            <a:r>
              <a:rPr lang="en-US" sz="3300" err="1">
                <a:latin typeface="Batang"/>
                <a:ea typeface="Batang"/>
              </a:rPr>
              <a:t>detección</a:t>
            </a:r>
            <a:endParaRPr lang="en-US" sz="3300" err="1"/>
          </a:p>
        </p:txBody>
      </p:sp>
      <p:pic>
        <p:nvPicPr>
          <p:cNvPr id="6" name="Picture 5" descr="A logo of an owl&#10;&#10;AI-generated content may be incorrect.">
            <a:extLst>
              <a:ext uri="{FF2B5EF4-FFF2-40B4-BE49-F238E27FC236}">
                <a16:creationId xmlns:a16="http://schemas.microsoft.com/office/drawing/2014/main" id="{9A8DD27B-B3B3-382F-F8FC-03ACC76B8519}"/>
              </a:ext>
            </a:extLst>
          </p:cNvPr>
          <p:cNvPicPr>
            <a:picLocks noChangeAspect="1"/>
          </p:cNvPicPr>
          <p:nvPr/>
        </p:nvPicPr>
        <p:blipFill>
          <a:blip r:embed="rId4"/>
          <a:stretch>
            <a:fillRect/>
          </a:stretch>
        </p:blipFill>
        <p:spPr>
          <a:xfrm>
            <a:off x="0" y="0"/>
            <a:ext cx="800100" cy="781050"/>
          </a:xfrm>
          <a:prstGeom prst="rect">
            <a:avLst/>
          </a:prstGeom>
        </p:spPr>
      </p:pic>
    </p:spTree>
    <p:extLst>
      <p:ext uri="{BB962C8B-B14F-4D97-AF65-F5344CB8AC3E}">
        <p14:creationId xmlns:p14="http://schemas.microsoft.com/office/powerpoint/2010/main" val="2081552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553E4-E415-9104-A16A-5D612A5A492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7AAF0D-475A-D16E-53AE-420BE4B5F33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645920"/>
            <a:ext cx="7040880" cy="4663440"/>
          </a:xfrm>
        </p:spPr>
        <p:txBody>
          <a:bodyPr vert="horz" lIns="91440" tIns="45720" rIns="91440" bIns="45720" rtlCol="0" anchor="t">
            <a:normAutofit/>
          </a:bodyPr>
          <a:lstStyle/>
          <a:p>
            <a:pPr marL="0" indent="0">
              <a:buNone/>
            </a:pPr>
            <a:r>
              <a:rPr lang="en-US" sz="1400" b="1">
                <a:latin typeface="Avenir Next LT Pro"/>
              </a:rPr>
              <a:t>▪RPO y RTO </a:t>
            </a:r>
            <a:r>
              <a:rPr lang="en-US" sz="1400" b="1" err="1">
                <a:latin typeface="Avenir Next LT Pro"/>
              </a:rPr>
              <a:t>definidos</a:t>
            </a:r>
          </a:p>
          <a:p>
            <a:pPr marL="356235" indent="-356235">
              <a:buNone/>
            </a:pPr>
            <a:r>
              <a:rPr lang="en-US" sz="1400">
                <a:latin typeface="Avenir Next LT Pro"/>
              </a:rPr>
              <a:t>       Se </a:t>
            </a:r>
            <a:r>
              <a:rPr lang="en-US" sz="1400" err="1">
                <a:latin typeface="Avenir Next LT Pro"/>
              </a:rPr>
              <a:t>establecen</a:t>
            </a:r>
            <a:r>
              <a:rPr lang="en-US" sz="1400">
                <a:latin typeface="Avenir Next LT Pro"/>
              </a:rPr>
              <a:t> </a:t>
            </a:r>
            <a:r>
              <a:rPr lang="en-US" sz="1400" err="1">
                <a:latin typeface="Avenir Next LT Pro"/>
              </a:rPr>
              <a:t>objetivos</a:t>
            </a:r>
            <a:r>
              <a:rPr lang="en-US" sz="1400">
                <a:latin typeface="Avenir Next LT Pro"/>
              </a:rPr>
              <a:t> </a:t>
            </a:r>
            <a:r>
              <a:rPr lang="en-US" sz="1400" err="1">
                <a:latin typeface="Avenir Next LT Pro"/>
              </a:rPr>
              <a:t>formales</a:t>
            </a:r>
            <a:r>
              <a:rPr lang="en-US" sz="1400">
                <a:latin typeface="Avenir Next LT Pro"/>
              </a:rPr>
              <a:t> de </a:t>
            </a:r>
            <a:r>
              <a:rPr lang="en-US" sz="1400" err="1">
                <a:latin typeface="Avenir Next LT Pro"/>
              </a:rPr>
              <a:t>recuperación</a:t>
            </a:r>
            <a:r>
              <a:rPr lang="en-US" sz="1400">
                <a:latin typeface="Avenir Next LT Pro"/>
              </a:rPr>
              <a:t> para </a:t>
            </a:r>
            <a:r>
              <a:rPr lang="en-US" sz="1400" err="1">
                <a:latin typeface="Avenir Next LT Pro"/>
              </a:rPr>
              <a:t>limitar</a:t>
            </a:r>
            <a:r>
              <a:rPr lang="en-US" sz="1400">
                <a:latin typeface="Avenir Next LT Pro"/>
              </a:rPr>
              <a:t> </a:t>
            </a:r>
            <a:r>
              <a:rPr lang="en-US" sz="1400" err="1">
                <a:latin typeface="Avenir Next LT Pro"/>
              </a:rPr>
              <a:t>impacto</a:t>
            </a:r>
            <a:r>
              <a:rPr lang="en-US" sz="1400">
                <a:latin typeface="Avenir Next LT Pro"/>
              </a:rPr>
              <a:t> ante </a:t>
            </a:r>
            <a:r>
              <a:rPr lang="en-US" sz="1400" err="1">
                <a:latin typeface="Avenir Next LT Pro"/>
              </a:rPr>
              <a:t>interrupciones</a:t>
            </a:r>
            <a:r>
              <a:rPr lang="en-US" sz="1400">
                <a:latin typeface="Avenir Next LT Pro"/>
              </a:rPr>
              <a:t> </a:t>
            </a:r>
            <a:r>
              <a:rPr lang="en-US" sz="1400" err="1">
                <a:latin typeface="Avenir Next LT Pro"/>
              </a:rPr>
              <a:t>operativas</a:t>
            </a:r>
            <a:r>
              <a:rPr lang="en-US" sz="1400">
                <a:latin typeface="Avenir Next LT Pro"/>
              </a:rPr>
              <a:t>.</a:t>
            </a:r>
            <a:endParaRPr lang="en-US" sz="1400"/>
          </a:p>
          <a:p>
            <a:pPr marL="356235" indent="-356235">
              <a:buNone/>
            </a:pPr>
            <a:r>
              <a:rPr lang="en-US" sz="1400">
                <a:latin typeface="Avenir Next LT Pro"/>
              </a:rPr>
              <a:t>▪ </a:t>
            </a:r>
            <a:r>
              <a:rPr lang="en-US" sz="1400" b="1" err="1">
                <a:latin typeface="Avenir Next LT Pro"/>
              </a:rPr>
              <a:t>Replicación</a:t>
            </a:r>
            <a:r>
              <a:rPr lang="en-US" sz="1400" b="1">
                <a:latin typeface="Avenir Next LT Pro"/>
              </a:rPr>
              <a:t> externa</a:t>
            </a:r>
          </a:p>
          <a:p>
            <a:pPr marL="356235" indent="-356235">
              <a:buNone/>
            </a:pPr>
            <a:r>
              <a:rPr lang="en-US" sz="1400">
                <a:latin typeface="Avenir Next LT Pro"/>
              </a:rPr>
              <a:t>       La </a:t>
            </a:r>
            <a:r>
              <a:rPr lang="en-US" sz="1400" err="1">
                <a:latin typeface="Avenir Next LT Pro"/>
              </a:rPr>
              <a:t>información</a:t>
            </a:r>
            <a:r>
              <a:rPr lang="en-US" sz="1400">
                <a:latin typeface="Avenir Next LT Pro"/>
              </a:rPr>
              <a:t> </a:t>
            </a:r>
            <a:r>
              <a:rPr lang="en-US" sz="1400" err="1">
                <a:latin typeface="Avenir Next LT Pro"/>
              </a:rPr>
              <a:t>crítica</a:t>
            </a:r>
            <a:r>
              <a:rPr lang="en-US" sz="1400">
                <a:latin typeface="Avenir Next LT Pro"/>
              </a:rPr>
              <a:t> dispone de </a:t>
            </a:r>
            <a:r>
              <a:rPr lang="en-US" sz="1400" err="1">
                <a:latin typeface="Avenir Next LT Pro"/>
              </a:rPr>
              <a:t>redundancia</a:t>
            </a:r>
            <a:r>
              <a:rPr lang="en-US" sz="1400">
                <a:latin typeface="Avenir Next LT Pro"/>
              </a:rPr>
              <a:t> </a:t>
            </a:r>
            <a:r>
              <a:rPr lang="en-US" sz="1400" err="1">
                <a:latin typeface="Avenir Next LT Pro"/>
              </a:rPr>
              <a:t>en</a:t>
            </a:r>
            <a:r>
              <a:rPr lang="en-US" sz="1400">
                <a:latin typeface="Avenir Next LT Pro"/>
              </a:rPr>
              <a:t> </a:t>
            </a:r>
            <a:r>
              <a:rPr lang="en-US" sz="1400" err="1">
                <a:latin typeface="Avenir Next LT Pro"/>
              </a:rPr>
              <a:t>entorno</a:t>
            </a:r>
            <a:r>
              <a:rPr lang="en-US" sz="1400">
                <a:latin typeface="Avenir Next LT Pro"/>
              </a:rPr>
              <a:t> alternativo para </a:t>
            </a:r>
            <a:r>
              <a:rPr lang="en-US" sz="1400" err="1">
                <a:latin typeface="Avenir Next LT Pro"/>
              </a:rPr>
              <a:t>garantizar</a:t>
            </a:r>
            <a:r>
              <a:rPr lang="en-US" sz="1400">
                <a:latin typeface="Avenir Next LT Pro"/>
              </a:rPr>
              <a:t> </a:t>
            </a:r>
            <a:r>
              <a:rPr lang="en-US" sz="1400" err="1">
                <a:latin typeface="Avenir Next LT Pro"/>
              </a:rPr>
              <a:t>disponibilidad</a:t>
            </a:r>
            <a:r>
              <a:rPr lang="en-US" sz="1400">
                <a:latin typeface="Avenir Next LT Pro"/>
              </a:rPr>
              <a:t>.</a:t>
            </a:r>
            <a:endParaRPr lang="en-US" sz="1400"/>
          </a:p>
          <a:p>
            <a:pPr marL="356235" indent="-356235">
              <a:buNone/>
            </a:pPr>
            <a:r>
              <a:rPr lang="en-US" sz="1400">
                <a:latin typeface="Avenir Next LT Pro"/>
              </a:rPr>
              <a:t>▪ </a:t>
            </a:r>
            <a:r>
              <a:rPr lang="en-US" sz="1400" b="1" err="1">
                <a:latin typeface="Avenir Next LT Pro"/>
              </a:rPr>
              <a:t>Pruebas</a:t>
            </a:r>
            <a:r>
              <a:rPr lang="en-US" sz="1400" b="1">
                <a:latin typeface="Avenir Next LT Pro"/>
              </a:rPr>
              <a:t> </a:t>
            </a:r>
            <a:r>
              <a:rPr lang="en-US" sz="1400" b="1" err="1">
                <a:latin typeface="Avenir Next LT Pro"/>
              </a:rPr>
              <a:t>periódicas</a:t>
            </a:r>
          </a:p>
          <a:p>
            <a:pPr marL="356235" indent="-356235">
              <a:buNone/>
            </a:pPr>
            <a:r>
              <a:rPr lang="en-US" sz="1400">
                <a:latin typeface="Avenir Next LT Pro"/>
              </a:rPr>
              <a:t>       Se </a:t>
            </a:r>
            <a:r>
              <a:rPr lang="en-US" sz="1400" err="1">
                <a:latin typeface="Avenir Next LT Pro"/>
              </a:rPr>
              <a:t>realizan</a:t>
            </a:r>
            <a:r>
              <a:rPr lang="en-US" sz="1400">
                <a:latin typeface="Avenir Next LT Pro"/>
              </a:rPr>
              <a:t> </a:t>
            </a:r>
            <a:r>
              <a:rPr lang="en-US" sz="1400" err="1">
                <a:latin typeface="Avenir Next LT Pro"/>
              </a:rPr>
              <a:t>simulaciones</a:t>
            </a:r>
            <a:r>
              <a:rPr lang="en-US" sz="1400">
                <a:latin typeface="Avenir Next LT Pro"/>
              </a:rPr>
              <a:t> </a:t>
            </a:r>
            <a:r>
              <a:rPr lang="en-US" sz="1400" err="1">
                <a:latin typeface="Avenir Next LT Pro"/>
              </a:rPr>
              <a:t>programadas</a:t>
            </a:r>
            <a:r>
              <a:rPr lang="en-US" sz="1400">
                <a:latin typeface="Avenir Next LT Pro"/>
              </a:rPr>
              <a:t> para </a:t>
            </a:r>
            <a:r>
              <a:rPr lang="en-US" sz="1400" err="1">
                <a:latin typeface="Avenir Next LT Pro"/>
              </a:rPr>
              <a:t>validar</a:t>
            </a:r>
            <a:r>
              <a:rPr lang="en-US" sz="1400">
                <a:latin typeface="Avenir Next LT Pro"/>
              </a:rPr>
              <a:t> </a:t>
            </a:r>
            <a:r>
              <a:rPr lang="en-US" sz="1400" err="1">
                <a:latin typeface="Avenir Next LT Pro"/>
              </a:rPr>
              <a:t>eficacia</a:t>
            </a:r>
            <a:r>
              <a:rPr lang="en-US" sz="1400">
                <a:latin typeface="Avenir Next LT Pro"/>
              </a:rPr>
              <a:t> de </a:t>
            </a:r>
            <a:r>
              <a:rPr lang="en-US" sz="1400" err="1">
                <a:latin typeface="Avenir Next LT Pro"/>
              </a:rPr>
              <a:t>los</a:t>
            </a:r>
            <a:r>
              <a:rPr lang="en-US" sz="1400">
                <a:latin typeface="Avenir Next LT Pro"/>
              </a:rPr>
              <a:t> planes de </a:t>
            </a:r>
            <a:r>
              <a:rPr lang="en-US" sz="1400" err="1">
                <a:latin typeface="Avenir Next LT Pro"/>
              </a:rPr>
              <a:t>recuperación</a:t>
            </a:r>
            <a:r>
              <a:rPr lang="en-US" sz="1400">
                <a:latin typeface="Avenir Next LT Pro"/>
              </a:rPr>
              <a:t>.</a:t>
            </a:r>
            <a:endParaRPr lang="en-US" sz="1400"/>
          </a:p>
          <a:p>
            <a:pPr marL="356235" indent="-356235">
              <a:buNone/>
            </a:pPr>
            <a:r>
              <a:rPr lang="en-US" sz="1400">
                <a:latin typeface="Avenir Next LT Pro"/>
              </a:rPr>
              <a:t>▪ </a:t>
            </a:r>
            <a:r>
              <a:rPr lang="en-US" sz="1400" b="1" err="1">
                <a:latin typeface="Avenir Next LT Pro"/>
              </a:rPr>
              <a:t>Documentación</a:t>
            </a:r>
            <a:r>
              <a:rPr lang="en-US" sz="1400" b="1">
                <a:latin typeface="Avenir Next LT Pro"/>
              </a:rPr>
              <a:t> formal</a:t>
            </a:r>
          </a:p>
          <a:p>
            <a:pPr marL="356235" indent="-356235">
              <a:buNone/>
            </a:pPr>
            <a:r>
              <a:rPr lang="en-US" sz="1400">
                <a:latin typeface="Avenir Next LT Pro"/>
              </a:rPr>
              <a:t>       Los </a:t>
            </a:r>
            <a:r>
              <a:rPr lang="en-US" sz="1400" err="1">
                <a:latin typeface="Avenir Next LT Pro"/>
              </a:rPr>
              <a:t>procedimientos</a:t>
            </a:r>
            <a:r>
              <a:rPr lang="en-US" sz="1400">
                <a:latin typeface="Avenir Next LT Pro"/>
              </a:rPr>
              <a:t> de </a:t>
            </a:r>
            <a:r>
              <a:rPr lang="en-US" sz="1400" err="1">
                <a:latin typeface="Avenir Next LT Pro"/>
              </a:rPr>
              <a:t>continuidad</a:t>
            </a:r>
            <a:r>
              <a:rPr lang="en-US" sz="1400">
                <a:latin typeface="Avenir Next LT Pro"/>
              </a:rPr>
              <a:t> </a:t>
            </a:r>
            <a:r>
              <a:rPr lang="en-US" sz="1400" err="1">
                <a:latin typeface="Avenir Next LT Pro"/>
              </a:rPr>
              <a:t>están</a:t>
            </a:r>
            <a:r>
              <a:rPr lang="en-US" sz="1400">
                <a:latin typeface="Avenir Next LT Pro"/>
              </a:rPr>
              <a:t> </a:t>
            </a:r>
            <a:r>
              <a:rPr lang="en-US" sz="1400" err="1">
                <a:latin typeface="Avenir Next LT Pro"/>
              </a:rPr>
              <a:t>estructurados</a:t>
            </a:r>
            <a:r>
              <a:rPr lang="en-US" sz="1400">
                <a:latin typeface="Avenir Next LT Pro"/>
              </a:rPr>
              <a:t> y </a:t>
            </a:r>
            <a:r>
              <a:rPr lang="en-US" sz="1400" err="1">
                <a:latin typeface="Avenir Next LT Pro"/>
              </a:rPr>
              <a:t>disponibles</a:t>
            </a:r>
            <a:r>
              <a:rPr lang="en-US" sz="1400">
                <a:latin typeface="Avenir Next LT Pro"/>
              </a:rPr>
              <a:t> para </a:t>
            </a:r>
            <a:r>
              <a:rPr lang="en-US" sz="1400" err="1">
                <a:latin typeface="Avenir Next LT Pro"/>
              </a:rPr>
              <a:t>revisión</a:t>
            </a:r>
            <a:r>
              <a:rPr lang="en-US" sz="1400">
                <a:latin typeface="Avenir Next LT Pro"/>
              </a:rPr>
              <a:t>.</a:t>
            </a:r>
            <a:endParaRPr lang="en-US"/>
          </a:p>
          <a:p>
            <a:pPr marL="356235" indent="-356235">
              <a:buNone/>
            </a:pPr>
            <a:endParaRPr lang="en-US" sz="1400" b="1"/>
          </a:p>
        </p:txBody>
      </p:sp>
      <p:sp>
        <p:nvSpPr>
          <p:cNvPr id="4" name="Title 3">
            <a:extLst>
              <a:ext uri="{FF2B5EF4-FFF2-40B4-BE49-F238E27FC236}">
                <a16:creationId xmlns:a16="http://schemas.microsoft.com/office/drawing/2014/main" id="{446A4F86-9454-D4A3-6B77-6FAAF6F7AE9C}"/>
              </a:ext>
            </a:extLst>
          </p:cNvPr>
          <p:cNvSpPr>
            <a:spLocks noGrp="1"/>
          </p:cNvSpPr>
          <p:nvPr>
            <p:ph type="title"/>
          </p:nvPr>
        </p:nvSpPr>
        <p:spPr>
          <a:xfrm>
            <a:off x="612648" y="493776"/>
            <a:ext cx="7040880" cy="932688"/>
          </a:xfrm>
        </p:spPr>
        <p:txBody>
          <a:bodyPr anchor="b">
            <a:normAutofit/>
          </a:bodyPr>
          <a:lstStyle/>
          <a:p>
            <a:r>
              <a:rPr lang="en-US" sz="2500" err="1">
                <a:latin typeface="Batang"/>
                <a:ea typeface="Batang"/>
              </a:rPr>
              <a:t>Continuidad</a:t>
            </a:r>
            <a:r>
              <a:rPr lang="en-US" sz="2500">
                <a:latin typeface="Batang"/>
                <a:ea typeface="Batang"/>
              </a:rPr>
              <a:t> y </a:t>
            </a:r>
            <a:r>
              <a:rPr lang="en-US" sz="2500" err="1">
                <a:latin typeface="Batang"/>
                <a:ea typeface="Batang"/>
              </a:rPr>
              <a:t>resilencia</a:t>
            </a:r>
            <a:r>
              <a:rPr lang="en-US" sz="2500">
                <a:latin typeface="Batang"/>
                <a:ea typeface="Batang"/>
              </a:rPr>
              <a:t> </a:t>
            </a:r>
            <a:endParaRPr lang="en-US" sz="2500"/>
          </a:p>
        </p:txBody>
      </p:sp>
      <p:pic>
        <p:nvPicPr>
          <p:cNvPr id="13" name="Picture Placeholder 12" descr="Resiliencia o continuidad de negocio - Digital Biz Magazine">
            <a:extLst>
              <a:ext uri="{FF2B5EF4-FFF2-40B4-BE49-F238E27FC236}">
                <a16:creationId xmlns:a16="http://schemas.microsoft.com/office/drawing/2014/main" id="{1F6BC6FD-8291-1799-6F65-000165024116}"/>
              </a:ext>
            </a:extLst>
          </p:cNvPr>
          <p:cNvPicPr>
            <a:picLocks noGrp="1" noChangeAspect="1"/>
          </p:cNvPicPr>
          <p:nvPr>
            <p:ph type="pic" sz="quarter" idx="13"/>
          </p:nvPr>
        </p:nvPicPr>
        <p:blipFill>
          <a:blip r:embed="rId3"/>
          <a:srcRect l="32566" r="32566"/>
          <a:stretch/>
        </p:blipFill>
        <p:spPr>
          <a:prstGeom prst="rect">
            <a:avLst/>
          </a:prstGeom>
          <a:blipFill>
            <a:blip r:embed="rId4">
              <a:alphaModFix amt="60000"/>
            </a:blip>
            <a:stretch>
              <a:fillRect/>
            </a:stretch>
          </a:blipFill>
        </p:spPr>
      </p:pic>
      <p:pic>
        <p:nvPicPr>
          <p:cNvPr id="15" name="Picture 14" descr="A logo of an owl&#10;&#10;AI-generated content may be incorrect.">
            <a:extLst>
              <a:ext uri="{FF2B5EF4-FFF2-40B4-BE49-F238E27FC236}">
                <a16:creationId xmlns:a16="http://schemas.microsoft.com/office/drawing/2014/main" id="{5883F8FD-049F-56C8-F53B-B4F06B1F6CA8}"/>
              </a:ext>
            </a:extLst>
          </p:cNvPr>
          <p:cNvPicPr>
            <a:picLocks noChangeAspect="1"/>
          </p:cNvPicPr>
          <p:nvPr/>
        </p:nvPicPr>
        <p:blipFill>
          <a:blip r:embed="rId5"/>
          <a:stretch>
            <a:fillRect/>
          </a:stretch>
        </p:blipFill>
        <p:spPr>
          <a:xfrm>
            <a:off x="0" y="0"/>
            <a:ext cx="800100" cy="781050"/>
          </a:xfrm>
          <a:prstGeom prst="rect">
            <a:avLst/>
          </a:prstGeom>
        </p:spPr>
      </p:pic>
    </p:spTree>
    <p:extLst>
      <p:ext uri="{BB962C8B-B14F-4D97-AF65-F5344CB8AC3E}">
        <p14:creationId xmlns:p14="http://schemas.microsoft.com/office/powerpoint/2010/main" val="407659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107C80-D9AD-7CA7-4026-DDC2BA5424F3}"/>
              </a:ext>
            </a:extLst>
          </p:cNvPr>
          <p:cNvSpPr>
            <a:spLocks noGrp="1"/>
          </p:cNvSpPr>
          <p:nvPr>
            <p:ph type="ctrTitle"/>
          </p:nvPr>
        </p:nvSpPr>
        <p:spPr>
          <a:xfrm>
            <a:off x="1339977" y="311277"/>
            <a:ext cx="9740646" cy="1520190"/>
          </a:xfrm>
        </p:spPr>
        <p:txBody>
          <a:bodyPr anchor="ctr">
            <a:normAutofit/>
          </a:bodyPr>
          <a:lstStyle/>
          <a:p>
            <a:r>
              <a:rPr lang="en-US" sz="3400" err="1">
                <a:latin typeface="Batang"/>
                <a:ea typeface="Batang"/>
              </a:rPr>
              <a:t>CONCLUSIóN</a:t>
            </a:r>
            <a:endParaRPr lang="en-US" sz="3400" err="1"/>
          </a:p>
        </p:txBody>
      </p:sp>
      <p:pic>
        <p:nvPicPr>
          <p:cNvPr id="2" name="Picture 1" descr="Protegido - Iconos gratis de seguridad">
            <a:extLst>
              <a:ext uri="{FF2B5EF4-FFF2-40B4-BE49-F238E27FC236}">
                <a16:creationId xmlns:a16="http://schemas.microsoft.com/office/drawing/2014/main" id="{CB9732BA-9A09-C25F-5821-DA75F4F436D1}"/>
              </a:ext>
            </a:extLst>
          </p:cNvPr>
          <p:cNvPicPr>
            <a:picLocks noChangeAspect="1"/>
          </p:cNvPicPr>
          <p:nvPr/>
        </p:nvPicPr>
        <p:blipFill>
          <a:blip r:embed="rId3"/>
          <a:stretch>
            <a:fillRect/>
          </a:stretch>
        </p:blipFill>
        <p:spPr>
          <a:xfrm>
            <a:off x="4505325" y="3624263"/>
            <a:ext cx="3409950" cy="3048000"/>
          </a:xfrm>
          <a:prstGeom prst="rect">
            <a:avLst/>
          </a:prstGeom>
        </p:spPr>
      </p:pic>
      <p:sp>
        <p:nvSpPr>
          <p:cNvPr id="5" name="TextBox 4">
            <a:extLst>
              <a:ext uri="{FF2B5EF4-FFF2-40B4-BE49-F238E27FC236}">
                <a16:creationId xmlns:a16="http://schemas.microsoft.com/office/drawing/2014/main" id="{BEEF3E52-9319-2022-1BFC-E8C3BB4D0BD0}"/>
              </a:ext>
            </a:extLst>
          </p:cNvPr>
          <p:cNvSpPr txBox="1"/>
          <p:nvPr/>
        </p:nvSpPr>
        <p:spPr>
          <a:xfrm>
            <a:off x="1971674" y="1924050"/>
            <a:ext cx="91916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venir Next LT Pro"/>
                <a:ea typeface="+mn-lt"/>
                <a:cs typeface="+mn-lt"/>
              </a:rPr>
              <a:t>La </a:t>
            </a:r>
            <a:r>
              <a:rPr lang="en-US" sz="1600" err="1">
                <a:latin typeface="Avenir Next LT Pro"/>
                <a:ea typeface="+mn-lt"/>
                <a:cs typeface="+mn-lt"/>
              </a:rPr>
              <a:t>organización</a:t>
            </a:r>
            <a:r>
              <a:rPr lang="en-US" sz="1600">
                <a:latin typeface="Avenir Next LT Pro"/>
                <a:ea typeface="+mn-lt"/>
                <a:cs typeface="+mn-lt"/>
              </a:rPr>
              <a:t> dispone de un </a:t>
            </a:r>
            <a:r>
              <a:rPr lang="en-US" sz="1600" err="1">
                <a:latin typeface="Avenir Next LT Pro"/>
                <a:ea typeface="+mn-lt"/>
                <a:cs typeface="+mn-lt"/>
              </a:rPr>
              <a:t>sistema</a:t>
            </a:r>
            <a:r>
              <a:rPr lang="en-US" sz="1600">
                <a:latin typeface="Avenir Next LT Pro"/>
                <a:ea typeface="+mn-lt"/>
                <a:cs typeface="+mn-lt"/>
              </a:rPr>
              <a:t> de </a:t>
            </a:r>
            <a:r>
              <a:rPr lang="en-US" sz="1600" err="1">
                <a:latin typeface="Avenir Next LT Pro"/>
                <a:ea typeface="+mn-lt"/>
                <a:cs typeface="+mn-lt"/>
              </a:rPr>
              <a:t>información</a:t>
            </a:r>
            <a:r>
              <a:rPr lang="en-US" sz="1600">
                <a:latin typeface="Avenir Next LT Pro"/>
                <a:ea typeface="+mn-lt"/>
                <a:cs typeface="+mn-lt"/>
              </a:rPr>
              <a:t> </a:t>
            </a:r>
            <a:r>
              <a:rPr lang="en-US" sz="1600" err="1">
                <a:latin typeface="Avenir Next LT Pro"/>
                <a:ea typeface="+mn-lt"/>
                <a:cs typeface="+mn-lt"/>
              </a:rPr>
              <a:t>estructurado</a:t>
            </a:r>
            <a:r>
              <a:rPr lang="en-US" sz="1600">
                <a:latin typeface="Avenir Next LT Pro"/>
                <a:ea typeface="+mn-lt"/>
                <a:cs typeface="+mn-lt"/>
              </a:rPr>
              <a:t>, </a:t>
            </a:r>
            <a:r>
              <a:rPr lang="en-US" sz="1600" err="1">
                <a:latin typeface="Avenir Next LT Pro"/>
                <a:ea typeface="+mn-lt"/>
                <a:cs typeface="+mn-lt"/>
              </a:rPr>
              <a:t>segmentado</a:t>
            </a:r>
            <a:r>
              <a:rPr lang="en-US" sz="1600">
                <a:latin typeface="Avenir Next LT Pro"/>
                <a:ea typeface="+mn-lt"/>
                <a:cs typeface="+mn-lt"/>
              </a:rPr>
              <a:t> y </a:t>
            </a:r>
            <a:r>
              <a:rPr lang="en-US" sz="1600" err="1">
                <a:latin typeface="Avenir Next LT Pro"/>
                <a:ea typeface="+mn-lt"/>
                <a:cs typeface="+mn-lt"/>
              </a:rPr>
              <a:t>supervisado</a:t>
            </a:r>
            <a:r>
              <a:rPr lang="en-US" sz="1600">
                <a:latin typeface="Avenir Next LT Pro"/>
                <a:ea typeface="+mn-lt"/>
                <a:cs typeface="+mn-lt"/>
              </a:rPr>
              <a:t>, con </a:t>
            </a:r>
            <a:r>
              <a:rPr lang="en-US" sz="1600" err="1">
                <a:latin typeface="Avenir Next LT Pro"/>
                <a:ea typeface="+mn-lt"/>
                <a:cs typeface="+mn-lt"/>
              </a:rPr>
              <a:t>mecanismos</a:t>
            </a:r>
            <a:r>
              <a:rPr lang="en-US" sz="1600">
                <a:latin typeface="Avenir Next LT Pro"/>
                <a:ea typeface="+mn-lt"/>
                <a:cs typeface="+mn-lt"/>
              </a:rPr>
              <a:t> </a:t>
            </a:r>
            <a:r>
              <a:rPr lang="en-US" sz="1600" err="1">
                <a:latin typeface="Avenir Next LT Pro"/>
                <a:ea typeface="+mn-lt"/>
                <a:cs typeface="+mn-lt"/>
              </a:rPr>
              <a:t>formales</a:t>
            </a:r>
            <a:r>
              <a:rPr lang="en-US" sz="1600">
                <a:latin typeface="Avenir Next LT Pro"/>
                <a:ea typeface="+mn-lt"/>
                <a:cs typeface="+mn-lt"/>
              </a:rPr>
              <a:t> de </a:t>
            </a:r>
            <a:r>
              <a:rPr lang="en-US" sz="1600" err="1">
                <a:latin typeface="Avenir Next LT Pro"/>
                <a:ea typeface="+mn-lt"/>
                <a:cs typeface="+mn-lt"/>
              </a:rPr>
              <a:t>gobernanza</a:t>
            </a:r>
            <a:r>
              <a:rPr lang="en-US" sz="1600">
                <a:latin typeface="Avenir Next LT Pro"/>
                <a:ea typeface="+mn-lt"/>
                <a:cs typeface="+mn-lt"/>
              </a:rPr>
              <a:t>, control de </a:t>
            </a:r>
            <a:r>
              <a:rPr lang="en-US" sz="1600" err="1">
                <a:latin typeface="Avenir Next LT Pro"/>
                <a:ea typeface="+mn-lt"/>
                <a:cs typeface="+mn-lt"/>
              </a:rPr>
              <a:t>riesgos</a:t>
            </a:r>
            <a:r>
              <a:rPr lang="en-US" sz="1600">
                <a:latin typeface="Avenir Next LT Pro"/>
                <a:ea typeface="+mn-lt"/>
                <a:cs typeface="+mn-lt"/>
              </a:rPr>
              <a:t> y </a:t>
            </a:r>
            <a:r>
              <a:rPr lang="en-US" sz="1600" err="1">
                <a:latin typeface="Avenir Next LT Pro"/>
                <a:ea typeface="+mn-lt"/>
                <a:cs typeface="+mn-lt"/>
              </a:rPr>
              <a:t>protección</a:t>
            </a:r>
            <a:r>
              <a:rPr lang="en-US" sz="1600">
                <a:latin typeface="Avenir Next LT Pro"/>
                <a:ea typeface="+mn-lt"/>
                <a:cs typeface="+mn-lt"/>
              </a:rPr>
              <a:t> </a:t>
            </a:r>
            <a:r>
              <a:rPr lang="en-US" sz="1600" err="1">
                <a:latin typeface="Avenir Next LT Pro"/>
                <a:ea typeface="+mn-lt"/>
                <a:cs typeface="+mn-lt"/>
              </a:rPr>
              <a:t>técnica</a:t>
            </a:r>
            <a:r>
              <a:rPr lang="en-US" sz="1600">
                <a:latin typeface="Avenir Next LT Pro"/>
                <a:ea typeface="+mn-lt"/>
                <a:cs typeface="+mn-lt"/>
              </a:rPr>
              <a:t> </a:t>
            </a:r>
            <a:r>
              <a:rPr lang="en-US" sz="1600" err="1">
                <a:latin typeface="Avenir Next LT Pro"/>
                <a:ea typeface="+mn-lt"/>
                <a:cs typeface="+mn-lt"/>
              </a:rPr>
              <a:t>implementados</a:t>
            </a:r>
            <a:r>
              <a:rPr lang="en-US" sz="1600">
                <a:latin typeface="Avenir Next LT Pro"/>
                <a:ea typeface="+mn-lt"/>
                <a:cs typeface="+mn-lt"/>
              </a:rPr>
              <a:t> para </a:t>
            </a:r>
            <a:r>
              <a:rPr lang="en-US" sz="1600" err="1">
                <a:latin typeface="Avenir Next LT Pro"/>
                <a:ea typeface="+mn-lt"/>
                <a:cs typeface="+mn-lt"/>
              </a:rPr>
              <a:t>garantizar</a:t>
            </a:r>
            <a:r>
              <a:rPr lang="en-US" sz="1600">
                <a:latin typeface="Avenir Next LT Pro"/>
                <a:ea typeface="+mn-lt"/>
                <a:cs typeface="+mn-lt"/>
              </a:rPr>
              <a:t> </a:t>
            </a:r>
            <a:r>
              <a:rPr lang="en-US" sz="1600" err="1">
                <a:latin typeface="Avenir Next LT Pro"/>
                <a:ea typeface="+mn-lt"/>
                <a:cs typeface="+mn-lt"/>
              </a:rPr>
              <a:t>seguridad</a:t>
            </a:r>
            <a:r>
              <a:rPr lang="en-US" sz="1600">
                <a:latin typeface="Avenir Next LT Pro"/>
                <a:ea typeface="+mn-lt"/>
                <a:cs typeface="+mn-lt"/>
              </a:rPr>
              <a:t>, </a:t>
            </a:r>
            <a:r>
              <a:rPr lang="en-US" sz="1600" err="1">
                <a:latin typeface="Avenir Next LT Pro"/>
                <a:ea typeface="+mn-lt"/>
                <a:cs typeface="+mn-lt"/>
              </a:rPr>
              <a:t>trazabilidad</a:t>
            </a:r>
            <a:r>
              <a:rPr lang="en-US" sz="1600">
                <a:latin typeface="Avenir Next LT Pro"/>
                <a:ea typeface="+mn-lt"/>
                <a:cs typeface="+mn-lt"/>
              </a:rPr>
              <a:t> y </a:t>
            </a:r>
            <a:r>
              <a:rPr lang="en-US" sz="1600" err="1">
                <a:latin typeface="Avenir Next LT Pro"/>
                <a:ea typeface="+mn-lt"/>
                <a:cs typeface="+mn-lt"/>
              </a:rPr>
              <a:t>continuidad</a:t>
            </a:r>
            <a:r>
              <a:rPr lang="en-US" sz="1600">
                <a:latin typeface="Avenir Next LT Pro"/>
                <a:ea typeface="+mn-lt"/>
                <a:cs typeface="+mn-lt"/>
              </a:rPr>
              <a:t> </a:t>
            </a:r>
            <a:r>
              <a:rPr lang="en-US" sz="1600" err="1">
                <a:latin typeface="Avenir Next LT Pro"/>
                <a:ea typeface="+mn-lt"/>
                <a:cs typeface="+mn-lt"/>
              </a:rPr>
              <a:t>operativa</a:t>
            </a:r>
            <a:r>
              <a:rPr lang="en-US" sz="1600">
                <a:latin typeface="Avenir Next LT Pro"/>
                <a:ea typeface="+mn-lt"/>
                <a:cs typeface="+mn-lt"/>
              </a:rPr>
              <a:t>.</a:t>
            </a:r>
            <a:endParaRPr lang="en-US" sz="1600">
              <a:latin typeface="Avenir Next LT Pro"/>
            </a:endParaRPr>
          </a:p>
        </p:txBody>
      </p:sp>
      <p:pic>
        <p:nvPicPr>
          <p:cNvPr id="7" name="Picture 6" descr="A logo of an owl&#10;&#10;AI-generated content may be incorrect.">
            <a:extLst>
              <a:ext uri="{FF2B5EF4-FFF2-40B4-BE49-F238E27FC236}">
                <a16:creationId xmlns:a16="http://schemas.microsoft.com/office/drawing/2014/main" id="{3F9B6C77-656F-E9DD-E6FC-9582BA0CEAE1}"/>
              </a:ext>
            </a:extLst>
          </p:cNvPr>
          <p:cNvPicPr>
            <a:picLocks noChangeAspect="1"/>
          </p:cNvPicPr>
          <p:nvPr/>
        </p:nvPicPr>
        <p:blipFill>
          <a:blip r:embed="rId4"/>
          <a:stretch>
            <a:fillRect/>
          </a:stretch>
        </p:blipFill>
        <p:spPr>
          <a:xfrm>
            <a:off x="0" y="0"/>
            <a:ext cx="800100" cy="781050"/>
          </a:xfrm>
          <a:prstGeom prst="rect">
            <a:avLst/>
          </a:prstGeom>
        </p:spPr>
      </p:pic>
    </p:spTree>
    <p:extLst>
      <p:ext uri="{BB962C8B-B14F-4D97-AF65-F5344CB8AC3E}">
        <p14:creationId xmlns:p14="http://schemas.microsoft.com/office/powerpoint/2010/main" val="3661743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71193D-66B1-4857-55F2-4BFE6DAC0E36}"/>
              </a:ext>
            </a:extLst>
          </p:cNvPr>
          <p:cNvSpPr>
            <a:spLocks noGrp="1"/>
          </p:cNvSpPr>
          <p:nvPr>
            <p:ph type="ctrTitle"/>
          </p:nvPr>
        </p:nvSpPr>
        <p:spPr>
          <a:xfrm>
            <a:off x="987552" y="301752"/>
            <a:ext cx="4384809" cy="5919811"/>
          </a:xfrm>
        </p:spPr>
        <p:txBody>
          <a:bodyPr anchor="ctr">
            <a:normAutofit/>
          </a:bodyPr>
          <a:lstStyle/>
          <a:p>
            <a:r>
              <a:rPr lang="en-US">
                <a:latin typeface="Batang"/>
                <a:ea typeface="Batang"/>
              </a:rPr>
              <a:t>SUPUESTO </a:t>
            </a:r>
            <a:br>
              <a:rPr lang="en-US">
                <a:latin typeface="Batang"/>
                <a:ea typeface="Batang"/>
              </a:rPr>
            </a:br>
            <a:r>
              <a:rPr lang="en-US">
                <a:latin typeface="Batang"/>
                <a:ea typeface="Batang"/>
              </a:rPr>
              <a:t>DE HECHO</a:t>
            </a:r>
            <a:endParaRPr lang="en-US"/>
          </a:p>
        </p:txBody>
      </p:sp>
      <p:sp>
        <p:nvSpPr>
          <p:cNvPr id="4" name="TextBox 3">
            <a:extLst>
              <a:ext uri="{FF2B5EF4-FFF2-40B4-BE49-F238E27FC236}">
                <a16:creationId xmlns:a16="http://schemas.microsoft.com/office/drawing/2014/main" id="{0435DEBA-5F8A-415A-E2B3-DCBBF093A3C0}"/>
              </a:ext>
            </a:extLst>
          </p:cNvPr>
          <p:cNvSpPr txBox="1"/>
          <p:nvPr/>
        </p:nvSpPr>
        <p:spPr>
          <a:xfrm>
            <a:off x="5375755" y="2562674"/>
            <a:ext cx="670535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atang"/>
                <a:ea typeface="Batang"/>
              </a:rPr>
              <a:t>La </a:t>
            </a:r>
            <a:r>
              <a:rPr lang="en-US" err="1">
                <a:latin typeface="Batang"/>
                <a:ea typeface="Batang"/>
              </a:rPr>
              <a:t>Autoridad</a:t>
            </a:r>
            <a:r>
              <a:rPr lang="en-US">
                <a:latin typeface="Batang"/>
                <a:ea typeface="Batang"/>
              </a:rPr>
              <a:t> Nacional de </a:t>
            </a:r>
            <a:r>
              <a:rPr lang="en-US" err="1">
                <a:latin typeface="Batang"/>
                <a:ea typeface="Batang"/>
              </a:rPr>
              <a:t>Supervisión</a:t>
            </a:r>
            <a:r>
              <a:rPr lang="en-US">
                <a:latin typeface="Batang"/>
                <a:ea typeface="Batang"/>
              </a:rPr>
              <a:t> </a:t>
            </a:r>
            <a:r>
              <a:rPr lang="en-US" err="1">
                <a:latin typeface="Batang"/>
                <a:ea typeface="Batang"/>
              </a:rPr>
              <a:t>en</a:t>
            </a:r>
            <a:r>
              <a:rPr lang="en-US">
                <a:latin typeface="Batang"/>
                <a:ea typeface="Batang"/>
              </a:rPr>
              <a:t> </a:t>
            </a:r>
            <a:r>
              <a:rPr lang="en-US" err="1">
                <a:latin typeface="Batang"/>
                <a:ea typeface="Batang"/>
              </a:rPr>
              <a:t>Ciberseguridad</a:t>
            </a:r>
            <a:r>
              <a:rPr lang="en-US">
                <a:latin typeface="Batang"/>
                <a:ea typeface="Batang"/>
              </a:rPr>
              <a:t> </a:t>
            </a:r>
            <a:r>
              <a:rPr lang="en-US" err="1">
                <a:latin typeface="Batang"/>
                <a:ea typeface="Batang"/>
              </a:rPr>
              <a:t>comunica</a:t>
            </a:r>
            <a:r>
              <a:rPr lang="en-US">
                <a:latin typeface="Batang"/>
                <a:ea typeface="Batang"/>
              </a:rPr>
              <a:t> la </a:t>
            </a:r>
            <a:r>
              <a:rPr lang="en-US" err="1">
                <a:latin typeface="Batang"/>
                <a:ea typeface="Batang"/>
              </a:rPr>
              <a:t>realización</a:t>
            </a:r>
            <a:r>
              <a:rPr lang="en-US">
                <a:latin typeface="Batang"/>
                <a:ea typeface="Batang"/>
              </a:rPr>
              <a:t> de </a:t>
            </a:r>
            <a:r>
              <a:rPr lang="en-US" err="1">
                <a:latin typeface="Batang"/>
                <a:ea typeface="Batang"/>
              </a:rPr>
              <a:t>una</a:t>
            </a:r>
            <a:r>
              <a:rPr lang="en-US">
                <a:latin typeface="Batang"/>
                <a:ea typeface="Batang"/>
              </a:rPr>
              <a:t> </a:t>
            </a:r>
            <a:r>
              <a:rPr lang="en-US" err="1">
                <a:latin typeface="Batang"/>
                <a:ea typeface="Batang"/>
              </a:rPr>
              <a:t>inspección</a:t>
            </a:r>
            <a:r>
              <a:rPr lang="en-US">
                <a:latin typeface="Batang"/>
                <a:ea typeface="Batang"/>
              </a:rPr>
              <a:t> integral de </a:t>
            </a:r>
            <a:r>
              <a:rPr lang="en-US" err="1">
                <a:latin typeface="Batang"/>
                <a:ea typeface="Batang"/>
              </a:rPr>
              <a:t>los</a:t>
            </a:r>
            <a:r>
              <a:rPr lang="en-US">
                <a:latin typeface="Batang"/>
                <a:ea typeface="Batang"/>
              </a:rPr>
              <a:t> </a:t>
            </a:r>
            <a:r>
              <a:rPr lang="en-US" err="1">
                <a:latin typeface="Batang"/>
                <a:ea typeface="Batang"/>
              </a:rPr>
              <a:t>sistemas</a:t>
            </a:r>
            <a:r>
              <a:rPr lang="en-US">
                <a:latin typeface="Batang"/>
                <a:ea typeface="Batang"/>
              </a:rPr>
              <a:t> de </a:t>
            </a:r>
            <a:r>
              <a:rPr lang="en-US" err="1">
                <a:latin typeface="Batang"/>
                <a:ea typeface="Batang"/>
              </a:rPr>
              <a:t>información</a:t>
            </a:r>
            <a:r>
              <a:rPr lang="en-US">
                <a:latin typeface="Batang"/>
                <a:ea typeface="Batang"/>
              </a:rPr>
              <a:t> de la </a:t>
            </a:r>
            <a:r>
              <a:rPr lang="en-US" err="1">
                <a:latin typeface="Batang"/>
                <a:ea typeface="Batang"/>
              </a:rPr>
              <a:t>empresa</a:t>
            </a:r>
            <a:r>
              <a:rPr lang="en-US">
                <a:latin typeface="Batang"/>
                <a:ea typeface="Batang"/>
              </a:rPr>
              <a:t>, </a:t>
            </a:r>
            <a:r>
              <a:rPr lang="en-US" err="1">
                <a:latin typeface="Batang"/>
                <a:ea typeface="Batang"/>
              </a:rPr>
              <a:t>exigiendo</a:t>
            </a:r>
            <a:r>
              <a:rPr lang="en-US">
                <a:latin typeface="Batang"/>
                <a:ea typeface="Batang"/>
              </a:rPr>
              <a:t>: </a:t>
            </a:r>
            <a:endParaRPr lang="en-US"/>
          </a:p>
          <a:p>
            <a:pPr marL="285750" indent="-285750">
              <a:buFont typeface="Arial"/>
              <a:buChar char="•"/>
            </a:pPr>
            <a:endParaRPr lang="en-US"/>
          </a:p>
          <a:p>
            <a:pPr marL="285750" indent="-285750">
              <a:buFont typeface="Arial"/>
              <a:buChar char="•"/>
            </a:pPr>
            <a:r>
              <a:rPr lang="en-US" err="1">
                <a:latin typeface="Batang"/>
                <a:ea typeface="Batang"/>
              </a:rPr>
              <a:t>Comunicación</a:t>
            </a:r>
            <a:r>
              <a:rPr lang="en-US">
                <a:latin typeface="Batang"/>
                <a:ea typeface="Batang"/>
              </a:rPr>
              <a:t> </a:t>
            </a:r>
            <a:r>
              <a:rPr lang="en-US" err="1">
                <a:latin typeface="Batang"/>
                <a:ea typeface="Batang"/>
              </a:rPr>
              <a:t>oficial</a:t>
            </a:r>
            <a:r>
              <a:rPr lang="en-US">
                <a:latin typeface="Batang"/>
                <a:ea typeface="Batang"/>
              </a:rPr>
              <a:t> de </a:t>
            </a:r>
            <a:r>
              <a:rPr lang="en-US" err="1">
                <a:latin typeface="Batang"/>
                <a:ea typeface="Batang"/>
              </a:rPr>
              <a:t>inspección</a:t>
            </a:r>
            <a:r>
              <a:rPr lang="en-US">
                <a:latin typeface="Batang"/>
                <a:ea typeface="Batang"/>
              </a:rPr>
              <a:t> integral</a:t>
            </a:r>
          </a:p>
          <a:p>
            <a:pPr marL="285750" indent="-285750">
              <a:buFont typeface="Arial"/>
              <a:buChar char="•"/>
            </a:pPr>
            <a:r>
              <a:rPr lang="en-US">
                <a:latin typeface="Batang"/>
                <a:ea typeface="Batang"/>
              </a:rPr>
              <a:t>Presentación </a:t>
            </a:r>
            <a:r>
              <a:rPr lang="en-US" err="1">
                <a:latin typeface="Batang"/>
                <a:ea typeface="Batang"/>
              </a:rPr>
              <a:t>obligatoria</a:t>
            </a:r>
            <a:r>
              <a:rPr lang="en-US">
                <a:latin typeface="Batang"/>
                <a:ea typeface="Batang"/>
              </a:rPr>
              <a:t> ante la </a:t>
            </a:r>
            <a:r>
              <a:rPr lang="en-US" err="1">
                <a:latin typeface="Batang"/>
                <a:ea typeface="Batang"/>
              </a:rPr>
              <a:t>Autoridad</a:t>
            </a:r>
            <a:endParaRPr lang="en-US">
              <a:latin typeface="Batang"/>
              <a:ea typeface="Batang"/>
            </a:endParaRPr>
          </a:p>
        </p:txBody>
      </p:sp>
      <p:pic>
        <p:nvPicPr>
          <p:cNvPr id="5" name="Picture 4" descr="A logo of an owl&#10;&#10;AI-generated content may be incorrect.">
            <a:extLst>
              <a:ext uri="{FF2B5EF4-FFF2-40B4-BE49-F238E27FC236}">
                <a16:creationId xmlns:a16="http://schemas.microsoft.com/office/drawing/2014/main" id="{57A07869-412E-E8A1-8270-E94A42F7F388}"/>
              </a:ext>
            </a:extLst>
          </p:cNvPr>
          <p:cNvPicPr>
            <a:picLocks noChangeAspect="1"/>
          </p:cNvPicPr>
          <p:nvPr/>
        </p:nvPicPr>
        <p:blipFill>
          <a:blip r:embed="rId3"/>
          <a:stretch>
            <a:fillRect/>
          </a:stretch>
        </p:blipFill>
        <p:spPr>
          <a:xfrm>
            <a:off x="0" y="0"/>
            <a:ext cx="800100" cy="781050"/>
          </a:xfrm>
          <a:prstGeom prst="rect">
            <a:avLst/>
          </a:prstGeom>
        </p:spPr>
      </p:pic>
    </p:spTree>
    <p:extLst>
      <p:ext uri="{BB962C8B-B14F-4D97-AF65-F5344CB8AC3E}">
        <p14:creationId xmlns:p14="http://schemas.microsoft.com/office/powerpoint/2010/main" val="3517201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ula vacía con pupitres y sillas. Líneas y puntos formando un plexo">
            <a:extLst>
              <a:ext uri="{FF2B5EF4-FFF2-40B4-BE49-F238E27FC236}">
                <a16:creationId xmlns:a16="http://schemas.microsoft.com/office/drawing/2014/main" id="{80C33976-B8F5-4A8F-9FB0-17F6A92D8630}"/>
              </a:ext>
            </a:extLst>
          </p:cNvPr>
          <p:cNvPicPr>
            <a:picLocks noGrp="1" noChangeAspect="1"/>
          </p:cNvPicPr>
          <p:nvPr>
            <p:ph type="pic" sz="quarter" idx="13"/>
          </p:nvPr>
        </p:nvPicPr>
        <p:blipFill>
          <a:blip r:embed="rId3"/>
          <a:srcRect l="10670" r="9296" b="3"/>
          <a:stretch>
            <a:fillRect/>
          </a:stretch>
        </p:blipFill>
        <p:spPr>
          <a:xfrm>
            <a:off x="811715" y="2522754"/>
            <a:ext cx="4262258" cy="3554740"/>
          </a:xfrm>
        </p:spPr>
      </p:pic>
      <p:sp>
        <p:nvSpPr>
          <p:cNvPr id="2" name="Content Placeholder 1">
            <a:extLst>
              <a:ext uri="{FF2B5EF4-FFF2-40B4-BE49-F238E27FC236}">
                <a16:creationId xmlns:a16="http://schemas.microsoft.com/office/drawing/2014/main" id="{848BFC45-FB74-932E-D040-1B9550504D2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1978025"/>
            <a:ext cx="5585925" cy="3754438"/>
          </a:xfrm>
        </p:spPr>
        <p:txBody>
          <a:bodyPr vert="horz" lIns="91440" tIns="45720" rIns="91440" bIns="45720" rtlCol="0" anchor="t">
            <a:normAutofit/>
          </a:bodyPr>
          <a:lstStyle/>
          <a:p>
            <a:pPr marL="356235" indent="-356235">
              <a:lnSpc>
                <a:spcPct val="140000"/>
              </a:lnSpc>
              <a:spcBef>
                <a:spcPts val="2500"/>
              </a:spcBef>
            </a:pPr>
            <a:r>
              <a:rPr lang="en-US" sz="1400" b="1" err="1">
                <a:latin typeface="Avenir Next LT Pro"/>
              </a:rPr>
              <a:t>Responsable</a:t>
            </a:r>
            <a:r>
              <a:rPr lang="en-US" sz="1400" b="1">
                <a:latin typeface="Avenir Next LT Pro"/>
              </a:rPr>
              <a:t> </a:t>
            </a:r>
            <a:r>
              <a:rPr lang="en-US" sz="1400" b="1" err="1">
                <a:latin typeface="Avenir Next LT Pro"/>
              </a:rPr>
              <a:t>tecnológico</a:t>
            </a:r>
            <a:r>
              <a:rPr lang="en-US" sz="1400" b="1">
                <a:latin typeface="Avenir Next LT Pro"/>
              </a:rPr>
              <a:t> (CIO)</a:t>
            </a:r>
            <a:br>
              <a:rPr lang="en-US"/>
            </a:br>
            <a:r>
              <a:rPr lang="en-US" sz="1400">
                <a:latin typeface="Avenir Next LT Pro"/>
              </a:rPr>
              <a:t>La </a:t>
            </a:r>
            <a:r>
              <a:rPr lang="en-US" sz="1400" err="1">
                <a:latin typeface="Avenir Next LT Pro"/>
              </a:rPr>
              <a:t>dirección</a:t>
            </a:r>
            <a:r>
              <a:rPr lang="en-US" sz="1400">
                <a:latin typeface="Avenir Next LT Pro"/>
              </a:rPr>
              <a:t> </a:t>
            </a:r>
            <a:r>
              <a:rPr lang="en-US" sz="1400" err="1">
                <a:latin typeface="Avenir Next LT Pro"/>
              </a:rPr>
              <a:t>estratégica</a:t>
            </a:r>
            <a:r>
              <a:rPr lang="en-US" sz="1400">
                <a:latin typeface="Avenir Next LT Pro"/>
              </a:rPr>
              <a:t> de </a:t>
            </a:r>
            <a:r>
              <a:rPr lang="en-US" sz="1400" err="1">
                <a:latin typeface="Avenir Next LT Pro"/>
              </a:rPr>
              <a:t>los</a:t>
            </a:r>
            <a:r>
              <a:rPr lang="en-US" sz="1400">
                <a:latin typeface="Avenir Next LT Pro"/>
              </a:rPr>
              <a:t> </a:t>
            </a:r>
            <a:r>
              <a:rPr lang="en-US" sz="1400" err="1">
                <a:latin typeface="Avenir Next LT Pro"/>
              </a:rPr>
              <a:t>sistemas</a:t>
            </a:r>
            <a:r>
              <a:rPr lang="en-US" sz="1400">
                <a:latin typeface="Avenir Next LT Pro"/>
              </a:rPr>
              <a:t> de </a:t>
            </a:r>
            <a:r>
              <a:rPr lang="en-US" sz="1400" err="1">
                <a:latin typeface="Avenir Next LT Pro"/>
              </a:rPr>
              <a:t>información</a:t>
            </a:r>
            <a:r>
              <a:rPr lang="en-US" sz="1400">
                <a:latin typeface="Avenir Next LT Pro"/>
              </a:rPr>
              <a:t> </a:t>
            </a:r>
            <a:r>
              <a:rPr lang="en-US" sz="1400" err="1">
                <a:latin typeface="Avenir Next LT Pro"/>
              </a:rPr>
              <a:t>recae</a:t>
            </a:r>
            <a:r>
              <a:rPr lang="en-US" sz="1400">
                <a:latin typeface="Avenir Next LT Pro"/>
              </a:rPr>
              <a:t> </a:t>
            </a:r>
            <a:r>
              <a:rPr lang="en-US" sz="1400" err="1">
                <a:latin typeface="Avenir Next LT Pro"/>
              </a:rPr>
              <a:t>formalmente</a:t>
            </a:r>
            <a:r>
              <a:rPr lang="en-US" sz="1400">
                <a:latin typeface="Avenir Next LT Pro"/>
              </a:rPr>
              <a:t> </a:t>
            </a:r>
            <a:r>
              <a:rPr lang="en-US" sz="1400" err="1">
                <a:latin typeface="Avenir Next LT Pro"/>
              </a:rPr>
              <a:t>en</a:t>
            </a:r>
            <a:r>
              <a:rPr lang="en-US" sz="1400">
                <a:latin typeface="Avenir Next LT Pro"/>
              </a:rPr>
              <a:t> </a:t>
            </a:r>
            <a:r>
              <a:rPr lang="en-US" sz="1400" err="1">
                <a:latin typeface="Avenir Next LT Pro"/>
              </a:rPr>
              <a:t>el</a:t>
            </a:r>
            <a:r>
              <a:rPr lang="en-US" sz="1400">
                <a:latin typeface="Avenir Next LT Pro"/>
              </a:rPr>
              <a:t> CIO.</a:t>
            </a:r>
          </a:p>
          <a:p>
            <a:pPr marL="356235" indent="-356235">
              <a:lnSpc>
                <a:spcPct val="140000"/>
              </a:lnSpc>
              <a:spcBef>
                <a:spcPts val="2500"/>
              </a:spcBef>
            </a:pPr>
            <a:r>
              <a:rPr lang="en-US" sz="1400" b="1" err="1">
                <a:latin typeface="Avenir Next LT Pro"/>
              </a:rPr>
              <a:t>Responsable</a:t>
            </a:r>
            <a:r>
              <a:rPr lang="en-US" sz="1400" b="1">
                <a:latin typeface="Avenir Next LT Pro"/>
              </a:rPr>
              <a:t> de </a:t>
            </a:r>
            <a:r>
              <a:rPr lang="en-US" sz="1400" b="1" err="1">
                <a:latin typeface="Avenir Next LT Pro"/>
              </a:rPr>
              <a:t>seguridad</a:t>
            </a:r>
            <a:br>
              <a:rPr lang="en-US" sz="1400" b="1">
                <a:latin typeface="Avenir Next LT Pro"/>
              </a:rPr>
            </a:br>
            <a:r>
              <a:rPr lang="en-US" sz="1400" err="1">
                <a:latin typeface="Avenir Next LT Pro"/>
              </a:rPr>
              <a:t>Existe</a:t>
            </a:r>
            <a:r>
              <a:rPr lang="en-US" sz="1400">
                <a:latin typeface="Avenir Next LT Pro"/>
              </a:rPr>
              <a:t> </a:t>
            </a:r>
            <a:r>
              <a:rPr lang="en-US" sz="1400" err="1">
                <a:latin typeface="Avenir Next LT Pro"/>
              </a:rPr>
              <a:t>una</a:t>
            </a:r>
            <a:r>
              <a:rPr lang="en-US" sz="1400">
                <a:latin typeface="Avenir Next LT Pro"/>
              </a:rPr>
              <a:t> </a:t>
            </a:r>
            <a:r>
              <a:rPr lang="en-US" sz="1400" err="1">
                <a:latin typeface="Avenir Next LT Pro"/>
              </a:rPr>
              <a:t>función</a:t>
            </a:r>
            <a:r>
              <a:rPr lang="en-US" sz="1400">
                <a:latin typeface="Avenir Next LT Pro"/>
              </a:rPr>
              <a:t> </a:t>
            </a:r>
            <a:r>
              <a:rPr lang="en-US" sz="1400" err="1">
                <a:latin typeface="Avenir Next LT Pro"/>
              </a:rPr>
              <a:t>específica</a:t>
            </a:r>
            <a:r>
              <a:rPr lang="en-US" sz="1400">
                <a:latin typeface="Avenir Next LT Pro"/>
              </a:rPr>
              <a:t> </a:t>
            </a:r>
            <a:r>
              <a:rPr lang="en-US" sz="1400" err="1">
                <a:latin typeface="Avenir Next LT Pro"/>
              </a:rPr>
              <a:t>encargada</a:t>
            </a:r>
            <a:r>
              <a:rPr lang="en-US" sz="1400">
                <a:latin typeface="Avenir Next LT Pro"/>
              </a:rPr>
              <a:t> de </a:t>
            </a:r>
            <a:r>
              <a:rPr lang="en-US" sz="1400" err="1">
                <a:latin typeface="Avenir Next LT Pro"/>
              </a:rPr>
              <a:t>coordinar</a:t>
            </a:r>
            <a:r>
              <a:rPr lang="en-US" sz="1400">
                <a:latin typeface="Avenir Next LT Pro"/>
              </a:rPr>
              <a:t> </a:t>
            </a:r>
            <a:r>
              <a:rPr lang="en-US" sz="1400" err="1">
                <a:latin typeface="Avenir Next LT Pro"/>
              </a:rPr>
              <a:t>medidas</a:t>
            </a:r>
            <a:r>
              <a:rPr lang="en-US" sz="1400">
                <a:latin typeface="Avenir Next LT Pro"/>
              </a:rPr>
              <a:t> de </a:t>
            </a:r>
            <a:r>
              <a:rPr lang="en-US" sz="1400" err="1">
                <a:latin typeface="Avenir Next LT Pro"/>
              </a:rPr>
              <a:t>ciberseguridad</a:t>
            </a:r>
            <a:r>
              <a:rPr lang="en-US" sz="1400">
                <a:latin typeface="Avenir Next LT Pro"/>
              </a:rPr>
              <a:t>, </a:t>
            </a:r>
            <a:r>
              <a:rPr lang="en-US" sz="1400" err="1">
                <a:latin typeface="Avenir Next LT Pro"/>
              </a:rPr>
              <a:t>incidentes</a:t>
            </a:r>
            <a:r>
              <a:rPr lang="en-US" sz="1400">
                <a:latin typeface="Avenir Next LT Pro"/>
              </a:rPr>
              <a:t> y </a:t>
            </a:r>
            <a:r>
              <a:rPr lang="en-US" sz="1400" err="1">
                <a:latin typeface="Avenir Next LT Pro"/>
              </a:rPr>
              <a:t>revisión</a:t>
            </a:r>
            <a:r>
              <a:rPr lang="en-US" sz="1400">
                <a:latin typeface="Avenir Next LT Pro"/>
              </a:rPr>
              <a:t> de </a:t>
            </a:r>
            <a:r>
              <a:rPr lang="en-US" sz="1400" err="1">
                <a:latin typeface="Avenir Next LT Pro"/>
              </a:rPr>
              <a:t>controles</a:t>
            </a:r>
            <a:r>
              <a:rPr lang="en-US" sz="1400">
                <a:latin typeface="Avenir Next LT Pro"/>
              </a:rPr>
              <a:t>.</a:t>
            </a:r>
          </a:p>
          <a:p>
            <a:pPr marL="356235" indent="-356235">
              <a:lnSpc>
                <a:spcPct val="140000"/>
              </a:lnSpc>
              <a:spcBef>
                <a:spcPts val="2500"/>
              </a:spcBef>
            </a:pPr>
            <a:r>
              <a:rPr lang="en-US" sz="1400" b="1" err="1">
                <a:latin typeface="Avenir Next LT Pro"/>
              </a:rPr>
              <a:t>Comité</a:t>
            </a:r>
            <a:r>
              <a:rPr lang="en-US" sz="1400" b="1">
                <a:latin typeface="Avenir Next LT Pro"/>
              </a:rPr>
              <a:t> </a:t>
            </a:r>
            <a:r>
              <a:rPr lang="en-US" sz="1400" b="1" err="1">
                <a:latin typeface="Avenir Next LT Pro"/>
              </a:rPr>
              <a:t>interno</a:t>
            </a:r>
            <a:r>
              <a:rPr lang="en-US" sz="1400" b="1">
                <a:latin typeface="Avenir Next LT Pro"/>
              </a:rPr>
              <a:t> de </a:t>
            </a:r>
            <a:r>
              <a:rPr lang="en-US" sz="1400" b="1" err="1">
                <a:latin typeface="Avenir Next LT Pro"/>
              </a:rPr>
              <a:t>riesgos</a:t>
            </a:r>
            <a:br>
              <a:rPr lang="en-US" sz="1400" b="1">
                <a:latin typeface="Avenir Next LT Pro"/>
              </a:rPr>
            </a:br>
            <a:r>
              <a:rPr lang="en-US" sz="1400" err="1">
                <a:latin typeface="Avenir Next LT Pro"/>
              </a:rPr>
              <a:t>Órgano</a:t>
            </a:r>
            <a:r>
              <a:rPr lang="en-US" sz="1400">
                <a:latin typeface="Avenir Next LT Pro"/>
              </a:rPr>
              <a:t> </a:t>
            </a:r>
            <a:r>
              <a:rPr lang="en-US" sz="1400" err="1">
                <a:latin typeface="Avenir Next LT Pro"/>
              </a:rPr>
              <a:t>colegiado</a:t>
            </a:r>
            <a:r>
              <a:rPr lang="en-US" sz="1400">
                <a:latin typeface="Avenir Next LT Pro"/>
              </a:rPr>
              <a:t> </a:t>
            </a:r>
            <a:r>
              <a:rPr lang="en-US" sz="1400" err="1">
                <a:latin typeface="Avenir Next LT Pro"/>
              </a:rPr>
              <a:t>que</a:t>
            </a:r>
            <a:r>
              <a:rPr lang="en-US" sz="1400">
                <a:latin typeface="Avenir Next LT Pro"/>
              </a:rPr>
              <a:t> </a:t>
            </a:r>
            <a:r>
              <a:rPr lang="en-US" sz="1400" err="1">
                <a:latin typeface="Avenir Next LT Pro"/>
              </a:rPr>
              <a:t>evalúa</a:t>
            </a:r>
            <a:r>
              <a:rPr lang="en-US" sz="1400">
                <a:latin typeface="Avenir Next LT Pro"/>
              </a:rPr>
              <a:t> </a:t>
            </a:r>
            <a:r>
              <a:rPr lang="en-US" sz="1400" err="1">
                <a:latin typeface="Avenir Next LT Pro"/>
              </a:rPr>
              <a:t>periódicamente</a:t>
            </a:r>
            <a:r>
              <a:rPr lang="en-US" sz="1400">
                <a:latin typeface="Avenir Next LT Pro"/>
              </a:rPr>
              <a:t> </a:t>
            </a:r>
            <a:r>
              <a:rPr lang="en-US" sz="1400" err="1">
                <a:latin typeface="Avenir Next LT Pro"/>
              </a:rPr>
              <a:t>riesgos</a:t>
            </a:r>
            <a:r>
              <a:rPr lang="en-US" sz="1400">
                <a:latin typeface="Avenir Next LT Pro"/>
              </a:rPr>
              <a:t> </a:t>
            </a:r>
            <a:r>
              <a:rPr lang="en-US" sz="1400" err="1">
                <a:latin typeface="Avenir Next LT Pro"/>
              </a:rPr>
              <a:t>tecnológicos</a:t>
            </a:r>
            <a:r>
              <a:rPr lang="en-US" sz="1400">
                <a:latin typeface="Avenir Next LT Pro"/>
              </a:rPr>
              <a:t>, </a:t>
            </a:r>
            <a:r>
              <a:rPr lang="en-US" sz="1400" err="1">
                <a:latin typeface="Avenir Next LT Pro"/>
              </a:rPr>
              <a:t>impacto</a:t>
            </a:r>
            <a:r>
              <a:rPr lang="en-US" sz="1400">
                <a:latin typeface="Avenir Next LT Pro"/>
              </a:rPr>
              <a:t> y </a:t>
            </a:r>
            <a:r>
              <a:rPr lang="en-US" sz="1400" err="1">
                <a:latin typeface="Avenir Next LT Pro"/>
              </a:rPr>
              <a:t>prioridades</a:t>
            </a:r>
            <a:r>
              <a:rPr lang="en-US" sz="1400">
                <a:latin typeface="Avenir Next LT Pro"/>
              </a:rPr>
              <a:t> de </a:t>
            </a:r>
            <a:r>
              <a:rPr lang="en-US" sz="1400" err="1">
                <a:latin typeface="Avenir Next LT Pro"/>
              </a:rPr>
              <a:t>mitigación</a:t>
            </a:r>
            <a:r>
              <a:rPr lang="en-US" sz="1400">
                <a:latin typeface="Avenir Next LT Pro"/>
              </a:rPr>
              <a:t>. </a:t>
            </a:r>
          </a:p>
          <a:p>
            <a:pPr marL="356235" indent="-356235">
              <a:lnSpc>
                <a:spcPct val="140000"/>
              </a:lnSpc>
              <a:spcBef>
                <a:spcPts val="2500"/>
              </a:spcBef>
            </a:pPr>
            <a:endParaRPr lang="en-US" sz="1400">
              <a:latin typeface="Avenir Next LT Pro"/>
            </a:endParaRPr>
          </a:p>
        </p:txBody>
      </p:sp>
      <p:sp>
        <p:nvSpPr>
          <p:cNvPr id="4" name="Title 3">
            <a:extLst>
              <a:ext uri="{FF2B5EF4-FFF2-40B4-BE49-F238E27FC236}">
                <a16:creationId xmlns:a16="http://schemas.microsoft.com/office/drawing/2014/main" id="{E84B5815-E2B4-8827-0AEF-5DAAA0788DCA}"/>
              </a:ext>
            </a:extLst>
          </p:cNvPr>
          <p:cNvSpPr>
            <a:spLocks noGrp="1"/>
          </p:cNvSpPr>
          <p:nvPr>
            <p:ph type="title"/>
          </p:nvPr>
        </p:nvSpPr>
        <p:spPr>
          <a:xfrm>
            <a:off x="612648" y="723073"/>
            <a:ext cx="4672584" cy="921415"/>
          </a:xfrm>
        </p:spPr>
        <p:txBody>
          <a:bodyPr anchor="b">
            <a:normAutofit/>
          </a:bodyPr>
          <a:lstStyle/>
          <a:p>
            <a:r>
              <a:rPr lang="en-US" sz="2500">
                <a:latin typeface="Batang"/>
                <a:ea typeface="Batang"/>
              </a:rPr>
              <a:t>MODELO DE GOBERNANZA </a:t>
            </a:r>
            <a:endParaRPr lang="en-US" sz="2500"/>
          </a:p>
        </p:txBody>
      </p:sp>
      <p:pic>
        <p:nvPicPr>
          <p:cNvPr id="6" name="Picture 5" descr="A logo of an owl&#10;&#10;AI-generated content may be incorrect.">
            <a:extLst>
              <a:ext uri="{FF2B5EF4-FFF2-40B4-BE49-F238E27FC236}">
                <a16:creationId xmlns:a16="http://schemas.microsoft.com/office/drawing/2014/main" id="{04B03E1F-344A-25A0-0809-0DF08C697753}"/>
              </a:ext>
            </a:extLst>
          </p:cNvPr>
          <p:cNvPicPr>
            <a:picLocks noChangeAspect="1"/>
          </p:cNvPicPr>
          <p:nvPr/>
        </p:nvPicPr>
        <p:blipFill>
          <a:blip r:embed="rId4"/>
          <a:stretch>
            <a:fillRect/>
          </a:stretch>
        </p:blipFill>
        <p:spPr>
          <a:xfrm>
            <a:off x="0" y="0"/>
            <a:ext cx="809625" cy="800100"/>
          </a:xfrm>
          <a:prstGeom prst="rect">
            <a:avLst/>
          </a:prstGeom>
        </p:spPr>
      </p:pic>
    </p:spTree>
    <p:extLst>
      <p:ext uri="{BB962C8B-B14F-4D97-AF65-F5344CB8AC3E}">
        <p14:creationId xmlns:p14="http://schemas.microsoft.com/office/powerpoint/2010/main" val="1167149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orra de graduación, libro, bombilla, lupa sobre fondo azul. Ilustración 3D">
            <a:extLst>
              <a:ext uri="{FF2B5EF4-FFF2-40B4-BE49-F238E27FC236}">
                <a16:creationId xmlns:a16="http://schemas.microsoft.com/office/drawing/2014/main" id="{EB200730-B2CA-46A8-873C-E9688921B37A}"/>
              </a:ext>
            </a:extLst>
          </p:cNvPr>
          <p:cNvPicPr>
            <a:picLocks noGrp="1" noChangeAspect="1"/>
          </p:cNvPicPr>
          <p:nvPr>
            <p:ph type="pic" sz="quarter" idx="13"/>
          </p:nvPr>
        </p:nvPicPr>
        <p:blipFill>
          <a:blip r:embed="rId3"/>
          <a:srcRect l="32061" r="26902" b="2"/>
          <a:stretch>
            <a:fillRect/>
          </a:stretch>
        </p:blipFill>
        <p:spPr>
          <a:xfrm>
            <a:off x="283029" y="293914"/>
            <a:ext cx="3472542" cy="6346372"/>
          </a:xfrm>
        </p:spPr>
      </p:pic>
      <p:sp>
        <p:nvSpPr>
          <p:cNvPr id="2" name="Content Placeholder 1">
            <a:extLst>
              <a:ext uri="{FF2B5EF4-FFF2-40B4-BE49-F238E27FC236}">
                <a16:creationId xmlns:a16="http://schemas.microsoft.com/office/drawing/2014/main" id="{BC606BAC-E20C-543D-701B-87AB245E6BD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80559" y="2103120"/>
            <a:ext cx="7603429" cy="4354476"/>
          </a:xfrm>
        </p:spPr>
        <p:txBody>
          <a:bodyPr vert="horz" lIns="91440" tIns="45720" rIns="91440" bIns="45720" rtlCol="0" anchor="t">
            <a:normAutofit lnSpcReduction="10000"/>
          </a:bodyPr>
          <a:lstStyle/>
          <a:p>
            <a:pPr marL="356235" indent="-356235">
              <a:buNone/>
            </a:pPr>
            <a:r>
              <a:rPr lang="en-US">
                <a:latin typeface="Avenir Next LT Pro"/>
              </a:rPr>
              <a:t>▪ </a:t>
            </a:r>
            <a:r>
              <a:rPr lang="en-US" sz="1400" b="1" err="1">
                <a:latin typeface="Avenir Next LT Pro"/>
              </a:rPr>
              <a:t>Identificación</a:t>
            </a:r>
            <a:r>
              <a:rPr lang="en-US" sz="1400" b="1">
                <a:latin typeface="Avenir Next LT Pro"/>
              </a:rPr>
              <a:t> de </a:t>
            </a:r>
            <a:r>
              <a:rPr lang="en-US" sz="1400" b="1" err="1">
                <a:latin typeface="Avenir Next LT Pro"/>
              </a:rPr>
              <a:t>activos</a:t>
            </a:r>
            <a:r>
              <a:rPr lang="en-US" sz="1400" b="1">
                <a:latin typeface="Avenir Next LT Pro"/>
              </a:rPr>
              <a:t> </a:t>
            </a:r>
            <a:r>
              <a:rPr lang="en-US" sz="1400" b="1" err="1">
                <a:latin typeface="Avenir Next LT Pro"/>
              </a:rPr>
              <a:t>críticos</a:t>
            </a:r>
            <a:endParaRPr lang="en-US" sz="1400" b="1">
              <a:latin typeface="Avenir Next LT Pro"/>
            </a:endParaRPr>
          </a:p>
          <a:p>
            <a:pPr marL="356235" indent="-356235">
              <a:buNone/>
            </a:pPr>
            <a:r>
              <a:rPr lang="en-US" sz="1400">
                <a:latin typeface="Avenir Next LT Pro"/>
              </a:rPr>
              <a:t>       Los </a:t>
            </a:r>
            <a:r>
              <a:rPr lang="en-US" sz="1400" err="1">
                <a:latin typeface="Avenir Next LT Pro"/>
              </a:rPr>
              <a:t>sistemas</a:t>
            </a:r>
            <a:r>
              <a:rPr lang="en-US" sz="1400">
                <a:latin typeface="Avenir Next LT Pro"/>
              </a:rPr>
              <a:t> se </a:t>
            </a:r>
            <a:r>
              <a:rPr lang="en-US" sz="1400" err="1">
                <a:latin typeface="Avenir Next LT Pro"/>
              </a:rPr>
              <a:t>clasifican</a:t>
            </a:r>
            <a:r>
              <a:rPr lang="en-US" sz="1400">
                <a:latin typeface="Avenir Next LT Pro"/>
              </a:rPr>
              <a:t> </a:t>
            </a:r>
            <a:r>
              <a:rPr lang="en-US" sz="1400" err="1">
                <a:latin typeface="Avenir Next LT Pro"/>
              </a:rPr>
              <a:t>según</a:t>
            </a:r>
            <a:r>
              <a:rPr lang="en-US" sz="1400">
                <a:latin typeface="Avenir Next LT Pro"/>
              </a:rPr>
              <a:t> </a:t>
            </a:r>
            <a:r>
              <a:rPr lang="en-US" sz="1400" err="1">
                <a:latin typeface="Avenir Next LT Pro"/>
              </a:rPr>
              <a:t>su</a:t>
            </a:r>
            <a:r>
              <a:rPr lang="en-US" sz="1400">
                <a:latin typeface="Avenir Next LT Pro"/>
              </a:rPr>
              <a:t> </a:t>
            </a:r>
            <a:r>
              <a:rPr lang="en-US" sz="1400" err="1">
                <a:latin typeface="Avenir Next LT Pro"/>
              </a:rPr>
              <a:t>criticidad</a:t>
            </a:r>
            <a:r>
              <a:rPr lang="en-US" sz="1400">
                <a:latin typeface="Avenir Next LT Pro"/>
              </a:rPr>
              <a:t>, </a:t>
            </a:r>
            <a:r>
              <a:rPr lang="en-US" sz="1400" err="1">
                <a:latin typeface="Avenir Next LT Pro"/>
              </a:rPr>
              <a:t>dependencia</a:t>
            </a:r>
            <a:r>
              <a:rPr lang="en-US" sz="1400">
                <a:latin typeface="Avenir Next LT Pro"/>
              </a:rPr>
              <a:t> </a:t>
            </a:r>
            <a:r>
              <a:rPr lang="en-US" sz="1400" err="1">
                <a:latin typeface="Avenir Next LT Pro"/>
              </a:rPr>
              <a:t>operativa</a:t>
            </a:r>
            <a:r>
              <a:rPr lang="en-US" sz="1400">
                <a:latin typeface="Avenir Next LT Pro"/>
              </a:rPr>
              <a:t> y </a:t>
            </a:r>
            <a:r>
              <a:rPr lang="en-US" sz="1400" err="1">
                <a:latin typeface="Avenir Next LT Pro"/>
              </a:rPr>
              <a:t>nivel</a:t>
            </a:r>
            <a:r>
              <a:rPr lang="en-US" sz="1400">
                <a:latin typeface="Avenir Next LT Pro"/>
              </a:rPr>
              <a:t> de </a:t>
            </a:r>
            <a:r>
              <a:rPr lang="en-US" sz="1400" err="1">
                <a:latin typeface="Avenir Next LT Pro"/>
              </a:rPr>
              <a:t>impacto</a:t>
            </a:r>
            <a:r>
              <a:rPr lang="en-US" sz="1400">
                <a:latin typeface="Avenir Next LT Pro"/>
              </a:rPr>
              <a:t> ante </a:t>
            </a:r>
            <a:r>
              <a:rPr lang="en-US" sz="1400" err="1">
                <a:latin typeface="Avenir Next LT Pro"/>
              </a:rPr>
              <a:t>indisponibilidad</a:t>
            </a:r>
            <a:r>
              <a:rPr lang="en-US" sz="1400">
                <a:latin typeface="Avenir Next LT Pro"/>
              </a:rPr>
              <a:t> o </a:t>
            </a:r>
            <a:r>
              <a:rPr lang="en-US" sz="1400" err="1">
                <a:latin typeface="Avenir Next LT Pro"/>
              </a:rPr>
              <a:t>compromiso</a:t>
            </a:r>
            <a:r>
              <a:rPr lang="en-US" sz="1400">
                <a:latin typeface="Avenir Next LT Pro"/>
              </a:rPr>
              <a:t>.</a:t>
            </a:r>
            <a:endParaRPr lang="en-US" sz="1400"/>
          </a:p>
          <a:p>
            <a:pPr marL="356235" indent="-356235">
              <a:buNone/>
            </a:pPr>
            <a:r>
              <a:rPr lang="en-US" sz="1400">
                <a:latin typeface="Avenir Next LT Pro"/>
              </a:rPr>
              <a:t>▪ </a:t>
            </a:r>
            <a:r>
              <a:rPr lang="en-US" sz="1400" b="1" err="1">
                <a:latin typeface="Avenir Next LT Pro"/>
              </a:rPr>
              <a:t>Evaluación</a:t>
            </a:r>
            <a:r>
              <a:rPr lang="en-US" sz="1400" b="1">
                <a:latin typeface="Avenir Next LT Pro"/>
              </a:rPr>
              <a:t> </a:t>
            </a:r>
            <a:r>
              <a:rPr lang="en-US" sz="1400" b="1" err="1">
                <a:latin typeface="Avenir Next LT Pro"/>
              </a:rPr>
              <a:t>periódica</a:t>
            </a:r>
            <a:r>
              <a:rPr lang="en-US" sz="1400" b="1">
                <a:latin typeface="Avenir Next LT Pro"/>
              </a:rPr>
              <a:t> de </a:t>
            </a:r>
            <a:r>
              <a:rPr lang="en-US" sz="1400" b="1" err="1">
                <a:latin typeface="Avenir Next LT Pro"/>
              </a:rPr>
              <a:t>amenazas</a:t>
            </a:r>
            <a:endParaRPr lang="en-US" sz="1400" b="1">
              <a:latin typeface="Avenir Next LT Pro"/>
            </a:endParaRPr>
          </a:p>
          <a:p>
            <a:pPr marL="356235" indent="-356235">
              <a:buNone/>
            </a:pPr>
            <a:r>
              <a:rPr lang="en-US" sz="1400">
                <a:latin typeface="Avenir Next LT Pro"/>
              </a:rPr>
              <a:t>       Se </a:t>
            </a:r>
            <a:r>
              <a:rPr lang="en-US" sz="1400" err="1">
                <a:latin typeface="Avenir Next LT Pro"/>
              </a:rPr>
              <a:t>realiza</a:t>
            </a:r>
            <a:r>
              <a:rPr lang="en-US" sz="1400">
                <a:latin typeface="Avenir Next LT Pro"/>
              </a:rPr>
              <a:t> </a:t>
            </a:r>
            <a:r>
              <a:rPr lang="en-US" sz="1400" err="1">
                <a:latin typeface="Avenir Next LT Pro"/>
              </a:rPr>
              <a:t>análisis</a:t>
            </a:r>
            <a:r>
              <a:rPr lang="en-US" sz="1400">
                <a:latin typeface="Avenir Next LT Pro"/>
              </a:rPr>
              <a:t> </a:t>
            </a:r>
            <a:r>
              <a:rPr lang="en-US" sz="1400" err="1">
                <a:latin typeface="Avenir Next LT Pro"/>
              </a:rPr>
              <a:t>documentado</a:t>
            </a:r>
            <a:r>
              <a:rPr lang="en-US" sz="1400">
                <a:latin typeface="Avenir Next LT Pro"/>
              </a:rPr>
              <a:t> de </a:t>
            </a:r>
            <a:r>
              <a:rPr lang="en-US" sz="1400" err="1">
                <a:latin typeface="Avenir Next LT Pro"/>
              </a:rPr>
              <a:t>vulnerabilidades</a:t>
            </a:r>
            <a:r>
              <a:rPr lang="en-US" sz="1400">
                <a:latin typeface="Avenir Next LT Pro"/>
              </a:rPr>
              <a:t>, </a:t>
            </a:r>
            <a:r>
              <a:rPr lang="en-US" sz="1400" err="1">
                <a:latin typeface="Avenir Next LT Pro"/>
              </a:rPr>
              <a:t>riesgos</a:t>
            </a:r>
            <a:r>
              <a:rPr lang="en-US" sz="1400">
                <a:latin typeface="Avenir Next LT Pro"/>
              </a:rPr>
              <a:t> </a:t>
            </a:r>
            <a:r>
              <a:rPr lang="en-US" sz="1400" err="1">
                <a:latin typeface="Avenir Next LT Pro"/>
              </a:rPr>
              <a:t>tecnológicos</a:t>
            </a:r>
            <a:r>
              <a:rPr lang="en-US" sz="1400">
                <a:latin typeface="Avenir Next LT Pro"/>
              </a:rPr>
              <a:t> y </a:t>
            </a:r>
            <a:r>
              <a:rPr lang="en-US" sz="1400" err="1">
                <a:latin typeface="Avenir Next LT Pro"/>
              </a:rPr>
              <a:t>exposición</a:t>
            </a:r>
            <a:r>
              <a:rPr lang="en-US" sz="1400">
                <a:latin typeface="Avenir Next LT Pro"/>
              </a:rPr>
              <a:t> externa, con </a:t>
            </a:r>
            <a:r>
              <a:rPr lang="en-US" sz="1400" err="1">
                <a:latin typeface="Avenir Next LT Pro"/>
              </a:rPr>
              <a:t>actualización</a:t>
            </a:r>
            <a:r>
              <a:rPr lang="en-US" sz="1400">
                <a:latin typeface="Avenir Next LT Pro"/>
              </a:rPr>
              <a:t> </a:t>
            </a:r>
            <a:r>
              <a:rPr lang="en-US" sz="1400" err="1">
                <a:latin typeface="Avenir Next LT Pro"/>
              </a:rPr>
              <a:t>periódica</a:t>
            </a:r>
            <a:r>
              <a:rPr lang="en-US" sz="1400">
                <a:latin typeface="Avenir Next LT Pro"/>
              </a:rPr>
              <a:t>.</a:t>
            </a:r>
            <a:endParaRPr lang="en-US" sz="1400"/>
          </a:p>
          <a:p>
            <a:pPr marL="356235" indent="-356235">
              <a:buNone/>
            </a:pPr>
            <a:r>
              <a:rPr lang="en-US" sz="1400">
                <a:latin typeface="Avenir Next LT Pro"/>
              </a:rPr>
              <a:t>▪ </a:t>
            </a:r>
            <a:r>
              <a:rPr lang="en-US" sz="1400" b="1" err="1">
                <a:latin typeface="Avenir Next LT Pro"/>
              </a:rPr>
              <a:t>Aplicación</a:t>
            </a:r>
            <a:r>
              <a:rPr lang="en-US" sz="1400" b="1">
                <a:latin typeface="Avenir Next LT Pro"/>
              </a:rPr>
              <a:t> de </a:t>
            </a:r>
            <a:r>
              <a:rPr lang="en-US" sz="1400" b="1" err="1">
                <a:latin typeface="Avenir Next LT Pro"/>
              </a:rPr>
              <a:t>medidas</a:t>
            </a:r>
            <a:r>
              <a:rPr lang="en-US" sz="1400" b="1">
                <a:latin typeface="Avenir Next LT Pro"/>
              </a:rPr>
              <a:t> </a:t>
            </a:r>
            <a:r>
              <a:rPr lang="en-US" sz="1400" b="1" err="1">
                <a:latin typeface="Avenir Next LT Pro"/>
              </a:rPr>
              <a:t>técnicas</a:t>
            </a:r>
            <a:r>
              <a:rPr lang="en-US" sz="1400" b="1">
                <a:latin typeface="Avenir Next LT Pro"/>
              </a:rPr>
              <a:t> y </a:t>
            </a:r>
            <a:r>
              <a:rPr lang="en-US" sz="1400" b="1" err="1">
                <a:latin typeface="Avenir Next LT Pro"/>
              </a:rPr>
              <a:t>organizativas</a:t>
            </a:r>
            <a:endParaRPr lang="en-US" sz="1400" b="1">
              <a:latin typeface="Avenir Next LT Pro"/>
            </a:endParaRPr>
          </a:p>
          <a:p>
            <a:pPr marL="356235" indent="-356235">
              <a:buNone/>
            </a:pPr>
            <a:r>
              <a:rPr lang="en-US" sz="1400">
                <a:latin typeface="Avenir Next LT Pro"/>
              </a:rPr>
              <a:t>    Se </a:t>
            </a:r>
            <a:r>
              <a:rPr lang="en-US" sz="1400" err="1">
                <a:latin typeface="Avenir Next LT Pro"/>
              </a:rPr>
              <a:t>implementan</a:t>
            </a:r>
            <a:r>
              <a:rPr lang="en-US" sz="1400">
                <a:latin typeface="Avenir Next LT Pro"/>
              </a:rPr>
              <a:t> </a:t>
            </a:r>
            <a:r>
              <a:rPr lang="en-US" sz="1400" err="1">
                <a:latin typeface="Avenir Next LT Pro"/>
              </a:rPr>
              <a:t>controles</a:t>
            </a:r>
            <a:r>
              <a:rPr lang="en-US" sz="1400">
                <a:latin typeface="Avenir Next LT Pro"/>
              </a:rPr>
              <a:t> </a:t>
            </a:r>
            <a:r>
              <a:rPr lang="en-US" sz="1400" err="1">
                <a:latin typeface="Avenir Next LT Pro"/>
              </a:rPr>
              <a:t>preventivos</a:t>
            </a:r>
            <a:r>
              <a:rPr lang="en-US" sz="1400">
                <a:latin typeface="Avenir Next LT Pro"/>
              </a:rPr>
              <a:t>, </a:t>
            </a:r>
            <a:r>
              <a:rPr lang="en-US" sz="1400" err="1">
                <a:latin typeface="Avenir Next LT Pro"/>
              </a:rPr>
              <a:t>detectivos</a:t>
            </a:r>
            <a:r>
              <a:rPr lang="en-US" sz="1400">
                <a:latin typeface="Avenir Next LT Pro"/>
              </a:rPr>
              <a:t> y </a:t>
            </a:r>
            <a:r>
              <a:rPr lang="en-US" sz="1400" err="1">
                <a:latin typeface="Avenir Next LT Pro"/>
              </a:rPr>
              <a:t>correctivos</a:t>
            </a:r>
            <a:r>
              <a:rPr lang="en-US" sz="1400">
                <a:latin typeface="Avenir Next LT Pro"/>
              </a:rPr>
              <a:t> </a:t>
            </a:r>
            <a:r>
              <a:rPr lang="en-US" sz="1400" err="1">
                <a:latin typeface="Avenir Next LT Pro"/>
              </a:rPr>
              <a:t>alineados</a:t>
            </a:r>
            <a:r>
              <a:rPr lang="en-US" sz="1400">
                <a:latin typeface="Avenir Next LT Pro"/>
              </a:rPr>
              <a:t> con </a:t>
            </a:r>
            <a:r>
              <a:rPr lang="en-US" sz="1400" err="1">
                <a:latin typeface="Avenir Next LT Pro"/>
              </a:rPr>
              <a:t>estándares</a:t>
            </a:r>
            <a:r>
              <a:rPr lang="en-US" sz="1400">
                <a:latin typeface="Avenir Next LT Pro"/>
              </a:rPr>
              <a:t> </a:t>
            </a:r>
            <a:r>
              <a:rPr lang="en-US" sz="1400" err="1">
                <a:latin typeface="Avenir Next LT Pro"/>
              </a:rPr>
              <a:t>reconocidos</a:t>
            </a:r>
            <a:r>
              <a:rPr lang="en-US" sz="1400">
                <a:latin typeface="Avenir Next LT Pro"/>
              </a:rPr>
              <a:t> de </a:t>
            </a:r>
            <a:r>
              <a:rPr lang="en-US" sz="1400" err="1">
                <a:latin typeface="Avenir Next LT Pro"/>
              </a:rPr>
              <a:t>seguridad</a:t>
            </a:r>
            <a:r>
              <a:rPr lang="en-US" sz="1400">
                <a:latin typeface="Avenir Next LT Pro"/>
              </a:rPr>
              <a:t>.</a:t>
            </a:r>
            <a:endParaRPr lang="en-US" sz="1400"/>
          </a:p>
          <a:p>
            <a:pPr marL="356235" indent="-356235">
              <a:buNone/>
            </a:pPr>
            <a:r>
              <a:rPr lang="en-US" sz="1400">
                <a:latin typeface="Avenir Next LT Pro"/>
              </a:rPr>
              <a:t>▪ </a:t>
            </a:r>
            <a:r>
              <a:rPr lang="en-US" sz="1400" b="1" err="1">
                <a:latin typeface="Avenir Next LT Pro"/>
              </a:rPr>
              <a:t>Supervisión</a:t>
            </a:r>
            <a:r>
              <a:rPr lang="en-US" sz="1400" b="1">
                <a:latin typeface="Avenir Next LT Pro"/>
              </a:rPr>
              <a:t> y </a:t>
            </a:r>
            <a:r>
              <a:rPr lang="en-US" sz="1400" b="1" err="1">
                <a:latin typeface="Avenir Next LT Pro"/>
              </a:rPr>
              <a:t>mejora</a:t>
            </a:r>
            <a:r>
              <a:rPr lang="en-US" sz="1400" b="1">
                <a:latin typeface="Avenir Next LT Pro"/>
              </a:rPr>
              <a:t> continua</a:t>
            </a:r>
          </a:p>
          <a:p>
            <a:pPr marL="356235" indent="-356235">
              <a:buNone/>
            </a:pPr>
            <a:r>
              <a:rPr lang="en-US" sz="1400">
                <a:latin typeface="Avenir Next LT Pro"/>
              </a:rPr>
              <a:t>    Los </a:t>
            </a:r>
            <a:r>
              <a:rPr lang="en-US" sz="1400" err="1">
                <a:latin typeface="Avenir Next LT Pro"/>
              </a:rPr>
              <a:t>controles</a:t>
            </a:r>
            <a:r>
              <a:rPr lang="en-US" sz="1400">
                <a:latin typeface="Avenir Next LT Pro"/>
              </a:rPr>
              <a:t> son </a:t>
            </a:r>
            <a:r>
              <a:rPr lang="en-US" sz="1400" err="1">
                <a:latin typeface="Avenir Next LT Pro"/>
              </a:rPr>
              <a:t>objeto</a:t>
            </a:r>
            <a:r>
              <a:rPr lang="en-US" sz="1400">
                <a:latin typeface="Avenir Next LT Pro"/>
              </a:rPr>
              <a:t> de </a:t>
            </a:r>
            <a:r>
              <a:rPr lang="en-US" sz="1400" err="1">
                <a:latin typeface="Avenir Next LT Pro"/>
              </a:rPr>
              <a:t>revisión</a:t>
            </a:r>
            <a:r>
              <a:rPr lang="en-US" sz="1400">
                <a:latin typeface="Avenir Next LT Pro"/>
              </a:rPr>
              <a:t> regular y </a:t>
            </a:r>
            <a:r>
              <a:rPr lang="en-US" sz="1400" err="1">
                <a:latin typeface="Avenir Next LT Pro"/>
              </a:rPr>
              <a:t>adaptación</a:t>
            </a:r>
            <a:r>
              <a:rPr lang="en-US" sz="1400">
                <a:latin typeface="Avenir Next LT Pro"/>
              </a:rPr>
              <a:t> ante </a:t>
            </a:r>
            <a:r>
              <a:rPr lang="en-US" sz="1400" err="1">
                <a:latin typeface="Avenir Next LT Pro"/>
              </a:rPr>
              <a:t>cambios</a:t>
            </a:r>
            <a:r>
              <a:rPr lang="en-US" sz="1400">
                <a:latin typeface="Avenir Next LT Pro"/>
              </a:rPr>
              <a:t> </a:t>
            </a:r>
            <a:r>
              <a:rPr lang="en-US" sz="1400" err="1">
                <a:latin typeface="Avenir Next LT Pro"/>
              </a:rPr>
              <a:t>tecnológicos</a:t>
            </a:r>
            <a:r>
              <a:rPr lang="en-US" sz="1400">
                <a:latin typeface="Avenir Next LT Pro"/>
              </a:rPr>
              <a:t> o </a:t>
            </a:r>
            <a:r>
              <a:rPr lang="en-US" sz="1400" err="1">
                <a:latin typeface="Avenir Next LT Pro"/>
              </a:rPr>
              <a:t>nuevos</a:t>
            </a:r>
            <a:r>
              <a:rPr lang="en-US" sz="1400">
                <a:latin typeface="Avenir Next LT Pro"/>
              </a:rPr>
              <a:t> </a:t>
            </a:r>
            <a:r>
              <a:rPr lang="en-US" sz="1400" err="1">
                <a:latin typeface="Avenir Next LT Pro"/>
              </a:rPr>
              <a:t>escenarios</a:t>
            </a:r>
            <a:r>
              <a:rPr lang="en-US" sz="1400">
                <a:latin typeface="Avenir Next LT Pro"/>
              </a:rPr>
              <a:t> de </a:t>
            </a:r>
            <a:r>
              <a:rPr lang="en-US" sz="1400" err="1">
                <a:latin typeface="Avenir Next LT Pro"/>
              </a:rPr>
              <a:t>riesgo</a:t>
            </a:r>
            <a:r>
              <a:rPr lang="en-US" sz="1400">
                <a:latin typeface="Avenir Next LT Pro"/>
              </a:rPr>
              <a:t>.</a:t>
            </a:r>
            <a:endParaRPr lang="en-US" sz="1400"/>
          </a:p>
          <a:p>
            <a:pPr marL="0" indent="0">
              <a:lnSpc>
                <a:spcPct val="140000"/>
              </a:lnSpc>
              <a:spcBef>
                <a:spcPts val="2500"/>
              </a:spcBef>
              <a:buFont typeface="Arial" panose="020B0604020202020204" pitchFamily="34" charset="0"/>
              <a:buNone/>
            </a:pPr>
            <a:endParaRPr lang="en-US" sz="1100" b="1">
              <a:latin typeface="Avenir Next LT Pro"/>
            </a:endParaRPr>
          </a:p>
        </p:txBody>
      </p:sp>
      <p:sp>
        <p:nvSpPr>
          <p:cNvPr id="4" name="Title 3">
            <a:extLst>
              <a:ext uri="{FF2B5EF4-FFF2-40B4-BE49-F238E27FC236}">
                <a16:creationId xmlns:a16="http://schemas.microsoft.com/office/drawing/2014/main" id="{13FB083E-DA7E-6E37-B0BF-0F314B964013}"/>
              </a:ext>
            </a:extLst>
          </p:cNvPr>
          <p:cNvSpPr>
            <a:spLocks noGrp="1"/>
          </p:cNvSpPr>
          <p:nvPr>
            <p:ph type="title"/>
          </p:nvPr>
        </p:nvSpPr>
        <p:spPr>
          <a:xfrm>
            <a:off x="4480559" y="548640"/>
            <a:ext cx="7185259" cy="1133856"/>
          </a:xfrm>
        </p:spPr>
        <p:txBody>
          <a:bodyPr anchor="b">
            <a:normAutofit/>
          </a:bodyPr>
          <a:lstStyle/>
          <a:p>
            <a:r>
              <a:rPr lang="en-US" err="1">
                <a:latin typeface="Batang"/>
                <a:ea typeface="Batang"/>
              </a:rPr>
              <a:t>Gestión</a:t>
            </a:r>
            <a:r>
              <a:rPr lang="en-US">
                <a:latin typeface="Batang"/>
                <a:ea typeface="Batang"/>
              </a:rPr>
              <a:t> de </a:t>
            </a:r>
            <a:r>
              <a:rPr lang="en-US" err="1">
                <a:latin typeface="Batang"/>
                <a:ea typeface="Batang"/>
              </a:rPr>
              <a:t>rieSgos</a:t>
            </a:r>
            <a:r>
              <a:rPr lang="en-US">
                <a:latin typeface="Batang"/>
                <a:ea typeface="Batang"/>
              </a:rPr>
              <a:t> y </a:t>
            </a:r>
            <a:r>
              <a:rPr lang="en-US" err="1">
                <a:latin typeface="Batang"/>
                <a:ea typeface="Batang"/>
              </a:rPr>
              <a:t>cumplimiento</a:t>
            </a:r>
            <a:endParaRPr lang="en-US" err="1"/>
          </a:p>
        </p:txBody>
      </p:sp>
      <p:pic>
        <p:nvPicPr>
          <p:cNvPr id="6" name="Picture 5" descr="A logo of an owl&#10;&#10;AI-generated content may be incorrect.">
            <a:extLst>
              <a:ext uri="{FF2B5EF4-FFF2-40B4-BE49-F238E27FC236}">
                <a16:creationId xmlns:a16="http://schemas.microsoft.com/office/drawing/2014/main" id="{F9064503-A8AA-2382-884F-365A93811BF9}"/>
              </a:ext>
            </a:extLst>
          </p:cNvPr>
          <p:cNvPicPr>
            <a:picLocks noChangeAspect="1"/>
          </p:cNvPicPr>
          <p:nvPr/>
        </p:nvPicPr>
        <p:blipFill>
          <a:blip r:embed="rId4"/>
          <a:stretch>
            <a:fillRect/>
          </a:stretch>
        </p:blipFill>
        <p:spPr>
          <a:xfrm>
            <a:off x="0" y="0"/>
            <a:ext cx="847725" cy="828675"/>
          </a:xfrm>
          <a:prstGeom prst="rect">
            <a:avLst/>
          </a:prstGeom>
        </p:spPr>
      </p:pic>
    </p:spTree>
    <p:extLst>
      <p:ext uri="{BB962C8B-B14F-4D97-AF65-F5344CB8AC3E}">
        <p14:creationId xmlns:p14="http://schemas.microsoft.com/office/powerpoint/2010/main" val="341983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089F1C-9800-04BF-7BF6-FB3D6D6B75E7}"/>
              </a:ext>
            </a:extLst>
          </p:cNvPr>
          <p:cNvSpPr>
            <a:spLocks noGrp="1"/>
          </p:cNvSpPr>
          <p:nvPr>
            <p:ph type="ctrTitle"/>
          </p:nvPr>
        </p:nvSpPr>
        <p:spPr>
          <a:xfrm>
            <a:off x="987552" y="301752"/>
            <a:ext cx="4654296" cy="6263640"/>
          </a:xfrm>
        </p:spPr>
        <p:txBody>
          <a:bodyPr anchor="ctr">
            <a:normAutofit/>
          </a:bodyPr>
          <a:lstStyle/>
          <a:p>
            <a:r>
              <a:rPr lang="en-US" sz="3400">
                <a:latin typeface="Batang"/>
                <a:ea typeface="Batang"/>
              </a:rPr>
              <a:t> </a:t>
            </a:r>
            <a:r>
              <a:rPr lang="en-US" sz="3400" err="1">
                <a:latin typeface="Batang"/>
                <a:ea typeface="Batang"/>
              </a:rPr>
              <a:t>Arquitectura</a:t>
            </a:r>
            <a:br>
              <a:rPr lang="en-US" sz="3400">
                <a:latin typeface="Batang"/>
                <a:ea typeface="Batang"/>
              </a:rPr>
            </a:br>
            <a:r>
              <a:rPr lang="en-US" sz="3400">
                <a:latin typeface="Batang"/>
                <a:ea typeface="Batang"/>
              </a:rPr>
              <a:t>Y</a:t>
            </a:r>
            <a:br>
              <a:rPr lang="en-US" sz="3400">
                <a:latin typeface="Batang"/>
                <a:ea typeface="Batang"/>
              </a:rPr>
            </a:br>
            <a:r>
              <a:rPr lang="en-US" sz="3400">
                <a:latin typeface="Batang"/>
                <a:ea typeface="Batang"/>
              </a:rPr>
              <a:t>SISTEMAS</a:t>
            </a:r>
          </a:p>
        </p:txBody>
      </p:sp>
      <p:pic>
        <p:nvPicPr>
          <p:cNvPr id="4" name="Picture 3" descr="A logo of an owl&#10;&#10;AI-generated content may be incorrect.">
            <a:extLst>
              <a:ext uri="{FF2B5EF4-FFF2-40B4-BE49-F238E27FC236}">
                <a16:creationId xmlns:a16="http://schemas.microsoft.com/office/drawing/2014/main" id="{D805DBD5-221E-F016-877C-9DDAD26B8202}"/>
              </a:ext>
            </a:extLst>
          </p:cNvPr>
          <p:cNvPicPr>
            <a:picLocks noChangeAspect="1"/>
          </p:cNvPicPr>
          <p:nvPr/>
        </p:nvPicPr>
        <p:blipFill>
          <a:blip r:embed="rId3"/>
          <a:stretch>
            <a:fillRect/>
          </a:stretch>
        </p:blipFill>
        <p:spPr>
          <a:xfrm>
            <a:off x="0" y="0"/>
            <a:ext cx="923925" cy="904875"/>
          </a:xfrm>
          <a:prstGeom prst="rect">
            <a:avLst/>
          </a:prstGeom>
        </p:spPr>
      </p:pic>
    </p:spTree>
    <p:extLst>
      <p:ext uri="{BB962C8B-B14F-4D97-AF65-F5344CB8AC3E}">
        <p14:creationId xmlns:p14="http://schemas.microsoft.com/office/powerpoint/2010/main" val="1451863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conos dibujados a mano de empresarios y empresarias en colores rojo y negro están conectados aleatoriamente por flechas sobre fondo blanco. Esta imagen muestra las redes sociales y la comunicación online entre empresarios.">
            <a:extLst>
              <a:ext uri="{FF2B5EF4-FFF2-40B4-BE49-F238E27FC236}">
                <a16:creationId xmlns:a16="http://schemas.microsoft.com/office/drawing/2014/main" id="{22151B3D-010F-4E58-AE5A-1F04DCBB8EBA}"/>
              </a:ext>
            </a:extLst>
          </p:cNvPr>
          <p:cNvPicPr>
            <a:picLocks noGrp="1" noChangeAspect="1"/>
          </p:cNvPicPr>
          <p:nvPr>
            <p:ph type="pic" sz="quarter" idx="13"/>
          </p:nvPr>
        </p:nvPicPr>
        <p:blipFill>
          <a:blip r:embed="rId3"/>
          <a:srcRect l="12822" r="7145" b="3"/>
          <a:stretch>
            <a:fillRect/>
          </a:stretch>
        </p:blipFill>
        <p:spPr>
          <a:xfrm>
            <a:off x="811715" y="2522754"/>
            <a:ext cx="4262258" cy="3554740"/>
          </a:xfrm>
        </p:spPr>
      </p:pic>
      <p:sp>
        <p:nvSpPr>
          <p:cNvPr id="2" name="Content Placeholder 1">
            <a:extLst>
              <a:ext uri="{FF2B5EF4-FFF2-40B4-BE49-F238E27FC236}">
                <a16:creationId xmlns:a16="http://schemas.microsoft.com/office/drawing/2014/main" id="{8DD6D5C4-8F2D-812F-25C6-6BB25E72451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p:spPr>
        <p:txBody>
          <a:bodyPr vert="horz" lIns="91440" tIns="45720" rIns="91440" bIns="45720" rtlCol="0" anchor="t">
            <a:normAutofit/>
          </a:bodyPr>
          <a:lstStyle/>
          <a:p>
            <a:pPr marL="0" indent="0">
              <a:spcBef>
                <a:spcPts val="2500"/>
              </a:spcBef>
              <a:buNone/>
            </a:pPr>
            <a:r>
              <a:rPr lang="en-US" sz="1400" b="1">
                <a:latin typeface="Avenir Next LT Pro"/>
              </a:rPr>
              <a:t>Aqui </a:t>
            </a:r>
            <a:r>
              <a:rPr lang="en-US" sz="1400" b="1" err="1">
                <a:latin typeface="Avenir Next LT Pro"/>
              </a:rPr>
              <a:t>insertamos</a:t>
            </a:r>
            <a:r>
              <a:rPr lang="en-US" sz="1400" b="1">
                <a:latin typeface="Avenir Next LT Pro"/>
              </a:rPr>
              <a:t> un </a:t>
            </a:r>
            <a:r>
              <a:rPr lang="en-US" sz="1400" b="1" err="1">
                <a:latin typeface="Avenir Next LT Pro"/>
              </a:rPr>
              <a:t>diagrama</a:t>
            </a:r>
            <a:endParaRPr lang="en-US" sz="1400" b="1" err="1"/>
          </a:p>
        </p:txBody>
      </p:sp>
      <p:sp>
        <p:nvSpPr>
          <p:cNvPr id="4" name="Title 3">
            <a:extLst>
              <a:ext uri="{FF2B5EF4-FFF2-40B4-BE49-F238E27FC236}">
                <a16:creationId xmlns:a16="http://schemas.microsoft.com/office/drawing/2014/main" id="{8AEC94E0-63CC-C85A-DCA6-EA849E81552E}"/>
              </a:ext>
            </a:extLst>
          </p:cNvPr>
          <p:cNvSpPr>
            <a:spLocks noGrp="1"/>
          </p:cNvSpPr>
          <p:nvPr>
            <p:ph type="title"/>
          </p:nvPr>
        </p:nvSpPr>
        <p:spPr>
          <a:xfrm>
            <a:off x="393573" y="548639"/>
            <a:ext cx="5310759" cy="1453896"/>
          </a:xfrm>
        </p:spPr>
        <p:txBody>
          <a:bodyPr anchor="b">
            <a:normAutofit/>
          </a:bodyPr>
          <a:lstStyle/>
          <a:p>
            <a:r>
              <a:rPr lang="en-US" sz="3300">
                <a:latin typeface="Batang"/>
                <a:ea typeface="Batang"/>
              </a:rPr>
              <a:t>ARQUITECTURA GLOBAL DE SISTEMAS</a:t>
            </a:r>
            <a:endParaRPr lang="en-US">
              <a:latin typeface="Batang"/>
              <a:ea typeface="Batang"/>
            </a:endParaRPr>
          </a:p>
        </p:txBody>
      </p:sp>
      <p:pic>
        <p:nvPicPr>
          <p:cNvPr id="6" name="Picture 5" descr="A logo of an owl&#10;&#10;AI-generated content may be incorrect.">
            <a:extLst>
              <a:ext uri="{FF2B5EF4-FFF2-40B4-BE49-F238E27FC236}">
                <a16:creationId xmlns:a16="http://schemas.microsoft.com/office/drawing/2014/main" id="{17AEB69F-C5D4-33A0-DB9D-7E21F6CEA27B}"/>
              </a:ext>
            </a:extLst>
          </p:cNvPr>
          <p:cNvPicPr>
            <a:picLocks noChangeAspect="1"/>
          </p:cNvPicPr>
          <p:nvPr/>
        </p:nvPicPr>
        <p:blipFill>
          <a:blip r:embed="rId4"/>
          <a:stretch>
            <a:fillRect/>
          </a:stretch>
        </p:blipFill>
        <p:spPr>
          <a:xfrm>
            <a:off x="0" y="0"/>
            <a:ext cx="800100" cy="781050"/>
          </a:xfrm>
          <a:prstGeom prst="rect">
            <a:avLst/>
          </a:prstGeom>
        </p:spPr>
      </p:pic>
      <p:pic>
        <p:nvPicPr>
          <p:cNvPr id="3" name="Imagen 2" descr="Diagrama&#10;&#10;El contenido generado por IA puede ser incorrecto.">
            <a:extLst>
              <a:ext uri="{FF2B5EF4-FFF2-40B4-BE49-F238E27FC236}">
                <a16:creationId xmlns:a16="http://schemas.microsoft.com/office/drawing/2014/main" id="{4B4B6531-4A21-FDCF-E783-900FA2AF26DC}"/>
              </a:ext>
            </a:extLst>
          </p:cNvPr>
          <p:cNvPicPr>
            <a:picLocks noChangeAspect="1"/>
          </p:cNvPicPr>
          <p:nvPr/>
        </p:nvPicPr>
        <p:blipFill>
          <a:blip r:embed="rId5"/>
          <a:stretch>
            <a:fillRect/>
          </a:stretch>
        </p:blipFill>
        <p:spPr>
          <a:xfrm>
            <a:off x="6475412" y="1598839"/>
            <a:ext cx="4448175" cy="4476750"/>
          </a:xfrm>
          <a:prstGeom prst="rect">
            <a:avLst/>
          </a:prstGeom>
        </p:spPr>
      </p:pic>
    </p:spTree>
    <p:extLst>
      <p:ext uri="{BB962C8B-B14F-4D97-AF65-F5344CB8AC3E}">
        <p14:creationId xmlns:p14="http://schemas.microsoft.com/office/powerpoint/2010/main" val="3291349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oncepto de tecnología e innovación">
            <a:extLst>
              <a:ext uri="{FF2B5EF4-FFF2-40B4-BE49-F238E27FC236}">
                <a16:creationId xmlns:a16="http://schemas.microsoft.com/office/drawing/2014/main" id="{150D5A33-7239-4D5A-B82C-E4BA4336E3A4}"/>
              </a:ext>
            </a:extLst>
          </p:cNvPr>
          <p:cNvPicPr>
            <a:picLocks noGrp="1" noChangeAspect="1"/>
          </p:cNvPicPr>
          <p:nvPr>
            <p:ph type="pic" sz="quarter" idx="13"/>
          </p:nvPr>
        </p:nvPicPr>
        <p:blipFill>
          <a:blip r:embed="rId3"/>
          <a:srcRect l="18088" r="13268" b="1"/>
          <a:stretch>
            <a:fillRect/>
          </a:stretch>
        </p:blipFill>
        <p:spPr>
          <a:xfrm>
            <a:off x="811715" y="2522754"/>
            <a:ext cx="4262258" cy="3554740"/>
          </a:xfrm>
        </p:spPr>
      </p:pic>
      <p:sp>
        <p:nvSpPr>
          <p:cNvPr id="2" name="Content Placeholder 1">
            <a:extLst>
              <a:ext uri="{FF2B5EF4-FFF2-40B4-BE49-F238E27FC236}">
                <a16:creationId xmlns:a16="http://schemas.microsoft.com/office/drawing/2014/main" id="{B33994BF-9887-F075-D7D5-1152C51CBF5A}"/>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p:spPr>
        <p:txBody>
          <a:bodyPr vert="horz" lIns="91440" tIns="45720" rIns="91440" bIns="45720" rtlCol="0" anchor="t">
            <a:normAutofit/>
          </a:bodyPr>
          <a:lstStyle/>
          <a:p>
            <a:pPr marL="0" indent="0">
              <a:spcBef>
                <a:spcPts val="2500"/>
              </a:spcBef>
              <a:buNone/>
            </a:pPr>
            <a:r>
              <a:rPr lang="en-US" sz="1400" b="1">
                <a:latin typeface="Avenir Next LT Pro"/>
              </a:rPr>
              <a:t>Firewall </a:t>
            </a:r>
            <a:r>
              <a:rPr lang="en-US" sz="1400" b="1" err="1">
                <a:latin typeface="Avenir Next LT Pro"/>
              </a:rPr>
              <a:t>propio</a:t>
            </a:r>
            <a:endParaRPr lang="en-US" sz="1400" b="1" err="1"/>
          </a:p>
          <a:p>
            <a:pPr marL="0" lvl="1"/>
            <a:r>
              <a:rPr lang="en-US" sz="1400">
                <a:latin typeface="Avenir Next LT Pro"/>
              </a:rPr>
              <a:t>Filtra </a:t>
            </a:r>
            <a:r>
              <a:rPr lang="en-US" sz="1400" err="1">
                <a:latin typeface="Avenir Next LT Pro"/>
              </a:rPr>
              <a:t>el</a:t>
            </a:r>
            <a:r>
              <a:rPr lang="en-US" sz="1400">
                <a:latin typeface="Avenir Next LT Pro"/>
              </a:rPr>
              <a:t> </a:t>
            </a:r>
            <a:r>
              <a:rPr lang="en-US" sz="1400" err="1">
                <a:latin typeface="Avenir Next LT Pro"/>
              </a:rPr>
              <a:t>tráfico</a:t>
            </a:r>
            <a:r>
              <a:rPr lang="en-US" sz="1400">
                <a:latin typeface="Avenir Next LT Pro"/>
              </a:rPr>
              <a:t> de red y </a:t>
            </a:r>
            <a:r>
              <a:rPr lang="en-US" sz="1400" err="1">
                <a:latin typeface="Avenir Next LT Pro"/>
              </a:rPr>
              <a:t>bloquea</a:t>
            </a:r>
            <a:r>
              <a:rPr lang="en-US" sz="1400">
                <a:latin typeface="Avenir Next LT Pro"/>
              </a:rPr>
              <a:t> </a:t>
            </a:r>
            <a:r>
              <a:rPr lang="en-US" sz="1400" err="1">
                <a:latin typeface="Avenir Next LT Pro"/>
              </a:rPr>
              <a:t>accesos</a:t>
            </a:r>
            <a:r>
              <a:rPr lang="en-US" sz="1400">
                <a:latin typeface="Avenir Next LT Pro"/>
              </a:rPr>
              <a:t> no </a:t>
            </a:r>
            <a:r>
              <a:rPr lang="en-US" sz="1400" err="1">
                <a:latin typeface="Avenir Next LT Pro"/>
              </a:rPr>
              <a:t>autorizados</a:t>
            </a:r>
            <a:r>
              <a:rPr lang="en-US" sz="1400">
                <a:latin typeface="Avenir Next LT Pro"/>
              </a:rPr>
              <a:t>.</a:t>
            </a:r>
          </a:p>
          <a:p>
            <a:pPr marL="0" indent="0">
              <a:spcBef>
                <a:spcPts val="2500"/>
              </a:spcBef>
              <a:buNone/>
            </a:pPr>
            <a:r>
              <a:rPr lang="en-US" sz="1400" b="1">
                <a:latin typeface="Avenir Next LT Pro"/>
              </a:rPr>
              <a:t>Sistema IPS/IDS</a:t>
            </a:r>
            <a:endParaRPr lang="en-US" sz="1400" b="1"/>
          </a:p>
          <a:p>
            <a:pPr marL="0" lvl="1">
              <a:buFont typeface="Arial" panose="020B0604020202020204" pitchFamily="34" charset="0"/>
            </a:pPr>
            <a:r>
              <a:rPr lang="en-US" sz="1400">
                <a:latin typeface="Avenir Next LT Pro"/>
              </a:rPr>
              <a:t>El </a:t>
            </a:r>
            <a:r>
              <a:rPr lang="en-US" sz="1400" err="1">
                <a:latin typeface="Avenir Next LT Pro"/>
              </a:rPr>
              <a:t>sistema</a:t>
            </a:r>
            <a:r>
              <a:rPr lang="en-US" sz="1400">
                <a:latin typeface="Avenir Next LT Pro"/>
              </a:rPr>
              <a:t> se </a:t>
            </a:r>
            <a:r>
              <a:rPr lang="en-US" sz="1400" err="1">
                <a:latin typeface="Avenir Next LT Pro"/>
              </a:rPr>
              <a:t>encarga</a:t>
            </a:r>
            <a:r>
              <a:rPr lang="en-US" sz="1400">
                <a:latin typeface="Avenir Next LT Pro"/>
              </a:rPr>
              <a:t> de </a:t>
            </a:r>
            <a:r>
              <a:rPr lang="en-US" sz="1400" err="1">
                <a:latin typeface="Avenir Next LT Pro"/>
              </a:rPr>
              <a:t>monitorear</a:t>
            </a:r>
            <a:r>
              <a:rPr lang="en-US" sz="1400">
                <a:latin typeface="Avenir Next LT Pro"/>
              </a:rPr>
              <a:t> </a:t>
            </a:r>
            <a:r>
              <a:rPr lang="en-US" sz="1400" err="1">
                <a:latin typeface="Avenir Next LT Pro"/>
              </a:rPr>
              <a:t>el</a:t>
            </a:r>
            <a:r>
              <a:rPr lang="en-US" sz="1400">
                <a:latin typeface="Avenir Next LT Pro"/>
              </a:rPr>
              <a:t> </a:t>
            </a:r>
            <a:r>
              <a:rPr lang="en-US" sz="1400" err="1">
                <a:latin typeface="Avenir Next LT Pro"/>
              </a:rPr>
              <a:t>tráfico</a:t>
            </a:r>
            <a:r>
              <a:rPr lang="en-US" sz="1400">
                <a:latin typeface="Avenir Next LT Pro"/>
              </a:rPr>
              <a:t> y </a:t>
            </a:r>
            <a:r>
              <a:rPr lang="en-US" sz="1400" err="1">
                <a:latin typeface="Avenir Next LT Pro"/>
              </a:rPr>
              <a:t>busca</a:t>
            </a:r>
            <a:r>
              <a:rPr lang="en-US" sz="1400">
                <a:latin typeface="Avenir Next LT Pro"/>
              </a:rPr>
              <a:t> </a:t>
            </a:r>
            <a:r>
              <a:rPr lang="en-US" sz="1400" err="1">
                <a:latin typeface="Avenir Next LT Pro"/>
              </a:rPr>
              <a:t>comportamientos</a:t>
            </a:r>
            <a:r>
              <a:rPr lang="en-US" sz="1400">
                <a:latin typeface="Avenir Next LT Pro"/>
              </a:rPr>
              <a:t> </a:t>
            </a:r>
            <a:r>
              <a:rPr lang="en-US" sz="1400" err="1">
                <a:latin typeface="Avenir Next LT Pro"/>
              </a:rPr>
              <a:t>sospechosos</a:t>
            </a:r>
            <a:r>
              <a:rPr lang="en-US" sz="1400">
                <a:latin typeface="Avenir Next LT Pro"/>
              </a:rPr>
              <a:t>, genera </a:t>
            </a:r>
            <a:r>
              <a:rPr lang="en-US" sz="1400" err="1">
                <a:latin typeface="Avenir Next LT Pro"/>
              </a:rPr>
              <a:t>alertas</a:t>
            </a:r>
            <a:r>
              <a:rPr lang="en-US" sz="1400">
                <a:latin typeface="Avenir Next LT Pro"/>
              </a:rPr>
              <a:t> y </a:t>
            </a:r>
            <a:r>
              <a:rPr lang="en-US" sz="1400" err="1">
                <a:latin typeface="Avenir Next LT Pro"/>
              </a:rPr>
              <a:t>bloquea</a:t>
            </a:r>
            <a:r>
              <a:rPr lang="en-US" sz="1400">
                <a:latin typeface="Avenir Next LT Pro"/>
              </a:rPr>
              <a:t> las </a:t>
            </a:r>
            <a:r>
              <a:rPr lang="en-US" sz="1400" err="1">
                <a:latin typeface="Avenir Next LT Pro"/>
              </a:rPr>
              <a:t>amenazas</a:t>
            </a:r>
            <a:r>
              <a:rPr lang="en-US" sz="1400">
                <a:latin typeface="Avenir Next LT Pro"/>
              </a:rPr>
              <a:t>.</a:t>
            </a:r>
            <a:endParaRPr lang="en-US" sz="1400"/>
          </a:p>
          <a:p>
            <a:pPr marL="0" indent="0">
              <a:spcBef>
                <a:spcPts val="2500"/>
              </a:spcBef>
              <a:buNone/>
            </a:pPr>
            <a:r>
              <a:rPr lang="en-US" sz="1400" b="1" err="1">
                <a:latin typeface="Avenir Next LT Pro"/>
              </a:rPr>
              <a:t>Acceso</a:t>
            </a:r>
            <a:r>
              <a:rPr lang="en-US" sz="1400" b="1">
                <a:latin typeface="Avenir Next LT Pro"/>
              </a:rPr>
              <a:t> </a:t>
            </a:r>
            <a:r>
              <a:rPr lang="en-US" sz="1400" b="1" err="1">
                <a:latin typeface="Avenir Next LT Pro"/>
              </a:rPr>
              <a:t>remoto</a:t>
            </a:r>
          </a:p>
          <a:p>
            <a:pPr marL="0" lvl="1"/>
            <a:r>
              <a:rPr lang="en-US" sz="1400" err="1">
                <a:latin typeface="Avenir Next LT Pro"/>
              </a:rPr>
              <a:t>Permitimos</a:t>
            </a:r>
            <a:r>
              <a:rPr lang="en-US" sz="1400">
                <a:latin typeface="Avenir Next LT Pro"/>
              </a:rPr>
              <a:t> </a:t>
            </a:r>
            <a:r>
              <a:rPr lang="en-US" sz="1400" err="1">
                <a:latin typeface="Avenir Next LT Pro"/>
              </a:rPr>
              <a:t>que</a:t>
            </a:r>
            <a:r>
              <a:rPr lang="en-US" sz="1400">
                <a:latin typeface="Avenir Next LT Pro"/>
              </a:rPr>
              <a:t> </a:t>
            </a:r>
            <a:r>
              <a:rPr lang="en-US" sz="1400" err="1">
                <a:latin typeface="Avenir Next LT Pro"/>
              </a:rPr>
              <a:t>los</a:t>
            </a:r>
            <a:r>
              <a:rPr lang="en-US" sz="1400">
                <a:latin typeface="Avenir Next LT Pro"/>
              </a:rPr>
              <a:t> </a:t>
            </a:r>
            <a:r>
              <a:rPr lang="en-US" sz="1400" err="1">
                <a:latin typeface="Avenir Next LT Pro"/>
              </a:rPr>
              <a:t>empleados</a:t>
            </a:r>
            <a:r>
              <a:rPr lang="en-US" sz="1400">
                <a:latin typeface="Avenir Next LT Pro"/>
              </a:rPr>
              <a:t> </a:t>
            </a:r>
            <a:r>
              <a:rPr lang="en-US" sz="1400" err="1">
                <a:latin typeface="Avenir Next LT Pro"/>
              </a:rPr>
              <a:t>puedan</a:t>
            </a:r>
            <a:r>
              <a:rPr lang="en-US" sz="1400">
                <a:latin typeface="Avenir Next LT Pro"/>
              </a:rPr>
              <a:t> </a:t>
            </a:r>
            <a:r>
              <a:rPr lang="en-US" sz="1400" err="1">
                <a:latin typeface="Avenir Next LT Pro"/>
              </a:rPr>
              <a:t>trabajar</a:t>
            </a:r>
            <a:r>
              <a:rPr lang="en-US" sz="1400">
                <a:latin typeface="Avenir Next LT Pro"/>
              </a:rPr>
              <a:t> de forma remota gracias a </a:t>
            </a:r>
            <a:r>
              <a:rPr lang="en-US" sz="1400" err="1">
                <a:latin typeface="Avenir Next LT Pro"/>
              </a:rPr>
              <a:t>los</a:t>
            </a:r>
            <a:r>
              <a:rPr lang="en-US" sz="1400">
                <a:latin typeface="Avenir Next LT Pro"/>
              </a:rPr>
              <a:t> </a:t>
            </a:r>
            <a:r>
              <a:rPr lang="en-US" sz="1400" err="1">
                <a:latin typeface="Avenir Next LT Pro"/>
              </a:rPr>
              <a:t>cifrados</a:t>
            </a:r>
            <a:r>
              <a:rPr lang="en-US" sz="1400">
                <a:latin typeface="Avenir Next LT Pro"/>
              </a:rPr>
              <a:t> de </a:t>
            </a:r>
            <a:r>
              <a:rPr lang="en-US" sz="1400" err="1">
                <a:latin typeface="Avenir Next LT Pro"/>
              </a:rPr>
              <a:t>datos</a:t>
            </a:r>
            <a:r>
              <a:rPr lang="en-US" sz="1400">
                <a:latin typeface="Avenir Next LT Pro"/>
              </a:rPr>
              <a:t> y </a:t>
            </a:r>
            <a:r>
              <a:rPr lang="en-US" sz="1400" err="1">
                <a:latin typeface="Avenir Next LT Pro"/>
              </a:rPr>
              <a:t>el</a:t>
            </a:r>
            <a:r>
              <a:rPr lang="en-US" sz="1400">
                <a:latin typeface="Avenir Next LT Pro"/>
              </a:rPr>
              <a:t> doble </a:t>
            </a:r>
            <a:r>
              <a:rPr lang="en-US" sz="1400" err="1">
                <a:latin typeface="Avenir Next LT Pro"/>
              </a:rPr>
              <a:t>autentificado</a:t>
            </a:r>
            <a:r>
              <a:rPr lang="en-US" sz="1400">
                <a:latin typeface="Avenir Next LT Pro"/>
              </a:rPr>
              <a:t> </a:t>
            </a:r>
            <a:r>
              <a:rPr lang="en-US" sz="1400" err="1">
                <a:latin typeface="Avenir Next LT Pro"/>
              </a:rPr>
              <a:t>que</a:t>
            </a:r>
            <a:r>
              <a:rPr lang="en-US" sz="1400">
                <a:latin typeface="Avenir Next LT Pro"/>
              </a:rPr>
              <a:t> </a:t>
            </a:r>
            <a:r>
              <a:rPr lang="en-US" sz="1400" err="1">
                <a:latin typeface="Avenir Next LT Pro"/>
              </a:rPr>
              <a:t>proporcionan</a:t>
            </a:r>
            <a:r>
              <a:rPr lang="en-US" sz="1400">
                <a:latin typeface="Avenir Next LT Pro"/>
              </a:rPr>
              <a:t> </a:t>
            </a:r>
            <a:r>
              <a:rPr lang="en-US" sz="1400" err="1">
                <a:latin typeface="Avenir Next LT Pro"/>
              </a:rPr>
              <a:t>integridad</a:t>
            </a:r>
            <a:r>
              <a:rPr lang="en-US" sz="1400">
                <a:latin typeface="Avenir Next LT Pro"/>
              </a:rPr>
              <a:t> y </a:t>
            </a:r>
            <a:r>
              <a:rPr lang="en-US" sz="1400" err="1">
                <a:latin typeface="Avenir Next LT Pro"/>
              </a:rPr>
              <a:t>seguridad</a:t>
            </a:r>
            <a:r>
              <a:rPr lang="en-US" sz="1400">
                <a:latin typeface="Avenir Next LT Pro"/>
              </a:rPr>
              <a:t> a </a:t>
            </a:r>
            <a:r>
              <a:rPr lang="en-US" sz="1400" err="1">
                <a:latin typeface="Avenir Next LT Pro"/>
              </a:rPr>
              <a:t>nuestros</a:t>
            </a:r>
            <a:r>
              <a:rPr lang="en-US" sz="1400">
                <a:latin typeface="Avenir Next LT Pro"/>
              </a:rPr>
              <a:t> </a:t>
            </a:r>
            <a:r>
              <a:rPr lang="en-US" sz="1400" err="1">
                <a:latin typeface="Avenir Next LT Pro"/>
              </a:rPr>
              <a:t>datos</a:t>
            </a:r>
            <a:r>
              <a:rPr lang="en-US" sz="1400">
                <a:latin typeface="Avenir Next LT Pro"/>
              </a:rPr>
              <a:t>.</a:t>
            </a:r>
            <a:endParaRPr lang="en-US" sz="1400"/>
          </a:p>
          <a:p>
            <a:pPr marL="0" indent="0">
              <a:spcBef>
                <a:spcPts val="2500"/>
              </a:spcBef>
              <a:buFont typeface="Arial" panose="020B0604020202020204" pitchFamily="34" charset="0"/>
              <a:buNone/>
            </a:pPr>
            <a:r>
              <a:rPr lang="en-US" sz="1400" b="1">
                <a:latin typeface="Avenir Next LT Pro"/>
              </a:rPr>
              <a:t>VPN</a:t>
            </a:r>
          </a:p>
          <a:p>
            <a:pPr marL="0" lvl="1" indent="0">
              <a:buFont typeface="Arial" panose="020B0604020202020204" pitchFamily="34" charset="0"/>
              <a:buNone/>
            </a:pPr>
            <a:r>
              <a:rPr lang="en-US" sz="1400" err="1">
                <a:latin typeface="Avenir Next LT Pro"/>
              </a:rPr>
              <a:t>Implementación</a:t>
            </a:r>
            <a:r>
              <a:rPr lang="en-US" sz="1400">
                <a:latin typeface="Avenir Next LT Pro"/>
              </a:rPr>
              <a:t> de VPN para </a:t>
            </a:r>
            <a:r>
              <a:rPr lang="en-US" sz="1400" err="1">
                <a:latin typeface="Avenir Next LT Pro"/>
              </a:rPr>
              <a:t>acceso</a:t>
            </a:r>
            <a:r>
              <a:rPr lang="en-US" sz="1400">
                <a:latin typeface="Avenir Next LT Pro"/>
              </a:rPr>
              <a:t> </a:t>
            </a:r>
            <a:r>
              <a:rPr lang="en-US" sz="1400" err="1">
                <a:latin typeface="Avenir Next LT Pro"/>
              </a:rPr>
              <a:t>remoto</a:t>
            </a:r>
            <a:r>
              <a:rPr lang="en-US" sz="1400">
                <a:latin typeface="Avenir Next LT Pro"/>
              </a:rPr>
              <a:t> </a:t>
            </a:r>
            <a:r>
              <a:rPr lang="en-US" sz="1400" err="1">
                <a:latin typeface="Avenir Next LT Pro"/>
              </a:rPr>
              <a:t>seguro</a:t>
            </a:r>
            <a:r>
              <a:rPr lang="en-US" sz="1400">
                <a:latin typeface="Avenir Next LT Pro"/>
              </a:rPr>
              <a:t> y </a:t>
            </a:r>
            <a:r>
              <a:rPr lang="en-US" sz="1400" err="1">
                <a:latin typeface="Avenir Next LT Pro"/>
              </a:rPr>
              <a:t>plataformas</a:t>
            </a:r>
            <a:r>
              <a:rPr lang="en-US" sz="1400">
                <a:latin typeface="Avenir Next LT Pro"/>
              </a:rPr>
              <a:t> </a:t>
            </a:r>
            <a:r>
              <a:rPr lang="en-US" sz="1400" err="1">
                <a:latin typeface="Avenir Next LT Pro"/>
              </a:rPr>
              <a:t>que</a:t>
            </a:r>
            <a:r>
              <a:rPr lang="en-US" sz="1400">
                <a:latin typeface="Avenir Next LT Pro"/>
              </a:rPr>
              <a:t> </a:t>
            </a:r>
            <a:r>
              <a:rPr lang="en-US" sz="1400" err="1">
                <a:latin typeface="Avenir Next LT Pro"/>
              </a:rPr>
              <a:t>ofrecen</a:t>
            </a:r>
            <a:r>
              <a:rPr lang="en-US" sz="1400">
                <a:latin typeface="Avenir Next LT Pro"/>
              </a:rPr>
              <a:t> </a:t>
            </a:r>
            <a:r>
              <a:rPr lang="en-US" sz="1400" err="1">
                <a:latin typeface="Avenir Next LT Pro"/>
              </a:rPr>
              <a:t>visibilidad</a:t>
            </a:r>
            <a:r>
              <a:rPr lang="en-US" sz="1400">
                <a:latin typeface="Avenir Next LT Pro"/>
              </a:rPr>
              <a:t> integral del </a:t>
            </a:r>
            <a:r>
              <a:rPr lang="en-US" sz="1400" err="1">
                <a:latin typeface="Avenir Next LT Pro"/>
              </a:rPr>
              <a:t>sistema</a:t>
            </a:r>
            <a:r>
              <a:rPr lang="en-US" sz="1400">
                <a:latin typeface="Avenir Next LT Pro"/>
              </a:rPr>
              <a:t>.</a:t>
            </a:r>
          </a:p>
        </p:txBody>
      </p:sp>
      <p:sp>
        <p:nvSpPr>
          <p:cNvPr id="4" name="Title 3">
            <a:extLst>
              <a:ext uri="{FF2B5EF4-FFF2-40B4-BE49-F238E27FC236}">
                <a16:creationId xmlns:a16="http://schemas.microsoft.com/office/drawing/2014/main" id="{443EE6A8-FE5D-C924-1ACE-B18CCA9A2A99}"/>
              </a:ext>
            </a:extLst>
          </p:cNvPr>
          <p:cNvSpPr>
            <a:spLocks noGrp="1"/>
          </p:cNvSpPr>
          <p:nvPr>
            <p:ph type="title"/>
          </p:nvPr>
        </p:nvSpPr>
        <p:spPr>
          <a:xfrm>
            <a:off x="612648" y="548639"/>
            <a:ext cx="4672584" cy="1453896"/>
          </a:xfrm>
        </p:spPr>
        <p:txBody>
          <a:bodyPr anchor="b">
            <a:normAutofit/>
          </a:bodyPr>
          <a:lstStyle/>
          <a:p>
            <a:r>
              <a:rPr lang="en-US" sz="3300">
                <a:latin typeface="Batang"/>
                <a:ea typeface="Batang"/>
              </a:rPr>
              <a:t>INFRAESTRUCTURA DE RED</a:t>
            </a:r>
            <a:endParaRPr lang="en-US" sz="3300"/>
          </a:p>
        </p:txBody>
      </p:sp>
      <p:pic>
        <p:nvPicPr>
          <p:cNvPr id="6" name="Picture 5" descr="A logo of an owl&#10;&#10;AI-generated content may be incorrect.">
            <a:extLst>
              <a:ext uri="{FF2B5EF4-FFF2-40B4-BE49-F238E27FC236}">
                <a16:creationId xmlns:a16="http://schemas.microsoft.com/office/drawing/2014/main" id="{EB0840BB-59FC-C5D7-43FB-F5D1340A6649}"/>
              </a:ext>
            </a:extLst>
          </p:cNvPr>
          <p:cNvPicPr>
            <a:picLocks noChangeAspect="1"/>
          </p:cNvPicPr>
          <p:nvPr/>
        </p:nvPicPr>
        <p:blipFill>
          <a:blip r:embed="rId4"/>
          <a:stretch>
            <a:fillRect/>
          </a:stretch>
        </p:blipFill>
        <p:spPr>
          <a:xfrm>
            <a:off x="0" y="0"/>
            <a:ext cx="800100" cy="781050"/>
          </a:xfrm>
          <a:prstGeom prst="rect">
            <a:avLst/>
          </a:prstGeom>
        </p:spPr>
      </p:pic>
    </p:spTree>
    <p:extLst>
      <p:ext uri="{BB962C8B-B14F-4D97-AF65-F5344CB8AC3E}">
        <p14:creationId xmlns:p14="http://schemas.microsoft.com/office/powerpoint/2010/main" val="2976620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mpresaria con chaqueta y casco naranjas, moviendo brazos en el aire y disfrutando de la experiencia de realidad virtual en una oficina creativa">
            <a:extLst>
              <a:ext uri="{FF2B5EF4-FFF2-40B4-BE49-F238E27FC236}">
                <a16:creationId xmlns:a16="http://schemas.microsoft.com/office/drawing/2014/main" id="{0F30D745-9687-401F-98DC-8DB9F50D91B8}"/>
              </a:ext>
            </a:extLst>
          </p:cNvPr>
          <p:cNvPicPr>
            <a:picLocks noGrp="1" noChangeAspect="1"/>
          </p:cNvPicPr>
          <p:nvPr>
            <p:ph type="pic" sz="quarter" idx="13"/>
          </p:nvPr>
        </p:nvPicPr>
        <p:blipFill>
          <a:blip r:embed="rId3"/>
          <a:srcRect l="31110" r="31821" b="1"/>
          <a:stretch>
            <a:fillRect/>
          </a:stretch>
        </p:blipFill>
        <p:spPr>
          <a:xfrm>
            <a:off x="8417562" y="266700"/>
            <a:ext cx="3525516" cy="6324600"/>
          </a:xfrm>
        </p:spPr>
      </p:pic>
      <p:sp>
        <p:nvSpPr>
          <p:cNvPr id="2" name="Content Placeholder 1">
            <a:extLst>
              <a:ext uri="{FF2B5EF4-FFF2-40B4-BE49-F238E27FC236}">
                <a16:creationId xmlns:a16="http://schemas.microsoft.com/office/drawing/2014/main" id="{089061B4-3F3C-B879-4D49-59891B3D84E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645920"/>
            <a:ext cx="7040880" cy="4663440"/>
          </a:xfrm>
        </p:spPr>
        <p:txBody>
          <a:bodyPr vert="horz" lIns="91440" tIns="45720" rIns="91440" bIns="45720" rtlCol="0" anchor="t">
            <a:normAutofit/>
          </a:bodyPr>
          <a:lstStyle/>
          <a:p>
            <a:pPr marL="356235" indent="-356235">
              <a:buNone/>
            </a:pPr>
            <a:r>
              <a:rPr lang="en-US" sz="1400" b="1">
                <a:latin typeface="Avenir Next LT Pro"/>
              </a:rPr>
              <a:t>▪ </a:t>
            </a:r>
            <a:r>
              <a:rPr lang="en-US" sz="1400" b="1" err="1">
                <a:latin typeface="Avenir Next LT Pro"/>
              </a:rPr>
              <a:t>Gestión</a:t>
            </a:r>
            <a:r>
              <a:rPr lang="en-US" sz="1400" b="1">
                <a:latin typeface="Avenir Next LT Pro"/>
              </a:rPr>
              <a:t> </a:t>
            </a:r>
            <a:r>
              <a:rPr lang="en-US" sz="1400" b="1" err="1">
                <a:latin typeface="Avenir Next LT Pro"/>
              </a:rPr>
              <a:t>centralizada</a:t>
            </a:r>
            <a:r>
              <a:rPr lang="en-US" sz="1400" b="1">
                <a:latin typeface="Avenir Next LT Pro"/>
              </a:rPr>
              <a:t> de </a:t>
            </a:r>
            <a:r>
              <a:rPr lang="en-US" sz="1400" b="1" err="1">
                <a:latin typeface="Avenir Next LT Pro"/>
              </a:rPr>
              <a:t>identidades</a:t>
            </a:r>
            <a:endParaRPr lang="en-US" sz="1400" b="1">
              <a:latin typeface="Avenir Next LT Pro"/>
            </a:endParaRPr>
          </a:p>
          <a:p>
            <a:pPr marL="356235" indent="-356235">
              <a:buNone/>
            </a:pPr>
            <a:r>
              <a:rPr lang="en-US" sz="1400">
                <a:latin typeface="Avenir Next LT Pro"/>
              </a:rPr>
              <a:t>       Las </a:t>
            </a:r>
            <a:r>
              <a:rPr lang="en-US" sz="1400" err="1">
                <a:latin typeface="Avenir Next LT Pro"/>
              </a:rPr>
              <a:t>cuentas</a:t>
            </a:r>
            <a:r>
              <a:rPr lang="en-US" sz="1400">
                <a:latin typeface="Avenir Next LT Pro"/>
              </a:rPr>
              <a:t> de </a:t>
            </a:r>
            <a:r>
              <a:rPr lang="en-US" sz="1400" err="1">
                <a:latin typeface="Avenir Next LT Pro"/>
              </a:rPr>
              <a:t>usuario</a:t>
            </a:r>
            <a:r>
              <a:rPr lang="en-US" sz="1400">
                <a:latin typeface="Avenir Next LT Pro"/>
              </a:rPr>
              <a:t> y </a:t>
            </a:r>
            <a:r>
              <a:rPr lang="en-US" sz="1400" err="1">
                <a:latin typeface="Avenir Next LT Pro"/>
              </a:rPr>
              <a:t>permisos</a:t>
            </a:r>
            <a:r>
              <a:rPr lang="en-US" sz="1400">
                <a:latin typeface="Avenir Next LT Pro"/>
              </a:rPr>
              <a:t> se </a:t>
            </a:r>
            <a:r>
              <a:rPr lang="en-US" sz="1400" err="1">
                <a:latin typeface="Avenir Next LT Pro"/>
              </a:rPr>
              <a:t>administran</a:t>
            </a:r>
            <a:r>
              <a:rPr lang="en-US" sz="1400">
                <a:latin typeface="Avenir Next LT Pro"/>
              </a:rPr>
              <a:t> </a:t>
            </a:r>
            <a:r>
              <a:rPr lang="en-US" sz="1400" err="1">
                <a:latin typeface="Avenir Next LT Pro"/>
              </a:rPr>
              <a:t>desde</a:t>
            </a:r>
            <a:r>
              <a:rPr lang="en-US" sz="1400">
                <a:latin typeface="Avenir Next LT Pro"/>
              </a:rPr>
              <a:t> un </a:t>
            </a:r>
            <a:r>
              <a:rPr lang="en-US" sz="1400" err="1">
                <a:latin typeface="Avenir Next LT Pro"/>
              </a:rPr>
              <a:t>sistema</a:t>
            </a:r>
            <a:r>
              <a:rPr lang="en-US" sz="1400">
                <a:latin typeface="Avenir Next LT Pro"/>
              </a:rPr>
              <a:t> </a:t>
            </a:r>
            <a:r>
              <a:rPr lang="en-US" sz="1400" err="1">
                <a:latin typeface="Avenir Next LT Pro"/>
              </a:rPr>
              <a:t>único</a:t>
            </a:r>
            <a:r>
              <a:rPr lang="en-US" sz="1400">
                <a:latin typeface="Avenir Next LT Pro"/>
              </a:rPr>
              <a:t> </a:t>
            </a:r>
            <a:r>
              <a:rPr lang="en-US" sz="1400" err="1">
                <a:latin typeface="Avenir Next LT Pro"/>
              </a:rPr>
              <a:t>que</a:t>
            </a:r>
            <a:r>
              <a:rPr lang="en-US" sz="1400">
                <a:latin typeface="Avenir Next LT Pro"/>
              </a:rPr>
              <a:t> </a:t>
            </a:r>
            <a:r>
              <a:rPr lang="en-US" sz="1400" err="1">
                <a:latin typeface="Avenir Next LT Pro"/>
              </a:rPr>
              <a:t>permite</a:t>
            </a:r>
            <a:r>
              <a:rPr lang="en-US" sz="1400">
                <a:latin typeface="Avenir Next LT Pro"/>
              </a:rPr>
              <a:t> control, </a:t>
            </a:r>
            <a:r>
              <a:rPr lang="en-US" sz="1400" err="1">
                <a:latin typeface="Avenir Next LT Pro"/>
              </a:rPr>
              <a:t>auditoría</a:t>
            </a:r>
            <a:r>
              <a:rPr lang="en-US" sz="1400">
                <a:latin typeface="Avenir Next LT Pro"/>
              </a:rPr>
              <a:t> y </a:t>
            </a:r>
            <a:r>
              <a:rPr lang="en-US" sz="1400" err="1">
                <a:latin typeface="Avenir Next LT Pro"/>
              </a:rPr>
              <a:t>revocación</a:t>
            </a:r>
            <a:r>
              <a:rPr lang="en-US" sz="1400">
                <a:latin typeface="Avenir Next LT Pro"/>
              </a:rPr>
              <a:t> </a:t>
            </a:r>
            <a:r>
              <a:rPr lang="en-US" sz="1400" err="1">
                <a:latin typeface="Avenir Next LT Pro"/>
              </a:rPr>
              <a:t>inmediata</a:t>
            </a:r>
            <a:r>
              <a:rPr lang="en-US" sz="1400">
                <a:latin typeface="Avenir Next LT Pro"/>
              </a:rPr>
              <a:t>.</a:t>
            </a:r>
            <a:endParaRPr lang="en-US" sz="1400"/>
          </a:p>
          <a:p>
            <a:pPr marL="356235" indent="-356235">
              <a:buNone/>
            </a:pPr>
            <a:r>
              <a:rPr lang="en-US" sz="1400">
                <a:latin typeface="Avenir Next LT Pro"/>
              </a:rPr>
              <a:t>▪</a:t>
            </a:r>
            <a:r>
              <a:rPr lang="en-US" sz="1400" b="1">
                <a:latin typeface="Avenir Next LT Pro"/>
              </a:rPr>
              <a:t> </a:t>
            </a:r>
            <a:r>
              <a:rPr lang="en-US" sz="1400" b="1" err="1">
                <a:latin typeface="Avenir Next LT Pro"/>
              </a:rPr>
              <a:t>Autenticación</a:t>
            </a:r>
            <a:r>
              <a:rPr lang="en-US" sz="1400" b="1">
                <a:latin typeface="Avenir Next LT Pro"/>
              </a:rPr>
              <a:t> multifactor</a:t>
            </a:r>
          </a:p>
          <a:p>
            <a:pPr marL="356235" indent="-356235">
              <a:buNone/>
            </a:pPr>
            <a:r>
              <a:rPr lang="en-US" sz="1400">
                <a:latin typeface="Avenir Next LT Pro"/>
              </a:rPr>
              <a:t>       El </a:t>
            </a:r>
            <a:r>
              <a:rPr lang="en-US" sz="1400" err="1">
                <a:latin typeface="Avenir Next LT Pro"/>
              </a:rPr>
              <a:t>acceso</a:t>
            </a:r>
            <a:r>
              <a:rPr lang="en-US" sz="1400">
                <a:latin typeface="Avenir Next LT Pro"/>
              </a:rPr>
              <a:t> a </a:t>
            </a:r>
            <a:r>
              <a:rPr lang="en-US" sz="1400" err="1">
                <a:latin typeface="Avenir Next LT Pro"/>
              </a:rPr>
              <a:t>sistemas</a:t>
            </a:r>
            <a:r>
              <a:rPr lang="en-US" sz="1400">
                <a:latin typeface="Avenir Next LT Pro"/>
              </a:rPr>
              <a:t> </a:t>
            </a:r>
            <a:r>
              <a:rPr lang="en-US" sz="1400" err="1">
                <a:latin typeface="Avenir Next LT Pro"/>
              </a:rPr>
              <a:t>críticos</a:t>
            </a:r>
            <a:r>
              <a:rPr lang="en-US" sz="1400">
                <a:latin typeface="Avenir Next LT Pro"/>
              </a:rPr>
              <a:t> </a:t>
            </a:r>
            <a:r>
              <a:rPr lang="en-US" sz="1400" err="1">
                <a:latin typeface="Avenir Next LT Pro"/>
              </a:rPr>
              <a:t>requiere</a:t>
            </a:r>
            <a:r>
              <a:rPr lang="en-US" sz="1400">
                <a:latin typeface="Avenir Next LT Pro"/>
              </a:rPr>
              <a:t> </a:t>
            </a:r>
            <a:r>
              <a:rPr lang="en-US" sz="1400" err="1">
                <a:latin typeface="Avenir Next LT Pro"/>
              </a:rPr>
              <a:t>verificación</a:t>
            </a:r>
            <a:r>
              <a:rPr lang="en-US" sz="1400">
                <a:latin typeface="Avenir Next LT Pro"/>
              </a:rPr>
              <a:t> </a:t>
            </a:r>
            <a:r>
              <a:rPr lang="en-US" sz="1400" err="1">
                <a:latin typeface="Avenir Next LT Pro"/>
              </a:rPr>
              <a:t>adicional</a:t>
            </a:r>
            <a:r>
              <a:rPr lang="en-US" sz="1400">
                <a:latin typeface="Avenir Next LT Pro"/>
              </a:rPr>
              <a:t> para </a:t>
            </a:r>
            <a:r>
              <a:rPr lang="en-US" sz="1400" err="1">
                <a:latin typeface="Avenir Next LT Pro"/>
              </a:rPr>
              <a:t>reducir</a:t>
            </a:r>
            <a:r>
              <a:rPr lang="en-US" sz="1400">
                <a:latin typeface="Avenir Next LT Pro"/>
              </a:rPr>
              <a:t> </a:t>
            </a:r>
            <a:r>
              <a:rPr lang="en-US" sz="1400" err="1">
                <a:latin typeface="Avenir Next LT Pro"/>
              </a:rPr>
              <a:t>riesgo</a:t>
            </a:r>
            <a:r>
              <a:rPr lang="en-US" sz="1400">
                <a:latin typeface="Avenir Next LT Pro"/>
              </a:rPr>
              <a:t> de </a:t>
            </a:r>
            <a:r>
              <a:rPr lang="en-US" sz="1400" err="1">
                <a:latin typeface="Avenir Next LT Pro"/>
              </a:rPr>
              <a:t>credenciales</a:t>
            </a:r>
            <a:r>
              <a:rPr lang="en-US" sz="1400">
                <a:latin typeface="Avenir Next LT Pro"/>
              </a:rPr>
              <a:t> </a:t>
            </a:r>
            <a:r>
              <a:rPr lang="en-US" sz="1400" err="1">
                <a:latin typeface="Avenir Next LT Pro"/>
              </a:rPr>
              <a:t>comprometidas</a:t>
            </a:r>
            <a:r>
              <a:rPr lang="en-US" sz="1400">
                <a:latin typeface="Avenir Next LT Pro"/>
              </a:rPr>
              <a:t>.</a:t>
            </a:r>
            <a:endParaRPr lang="en-US" sz="1400"/>
          </a:p>
          <a:p>
            <a:pPr marL="356235" indent="-356235">
              <a:buNone/>
            </a:pPr>
            <a:r>
              <a:rPr lang="en-US" sz="1400" b="1">
                <a:latin typeface="Avenir Next LT Pro"/>
              </a:rPr>
              <a:t>▪ Principio de </a:t>
            </a:r>
            <a:r>
              <a:rPr lang="en-US" sz="1400" b="1" err="1">
                <a:latin typeface="Avenir Next LT Pro"/>
              </a:rPr>
              <a:t>mínimo</a:t>
            </a:r>
            <a:r>
              <a:rPr lang="en-US" sz="1400" b="1">
                <a:latin typeface="Avenir Next LT Pro"/>
              </a:rPr>
              <a:t> privilegio</a:t>
            </a:r>
          </a:p>
          <a:p>
            <a:pPr marL="356235" indent="-356235">
              <a:buNone/>
            </a:pPr>
            <a:r>
              <a:rPr lang="en-US" sz="1400">
                <a:latin typeface="Avenir Next LT Pro"/>
              </a:rPr>
              <a:t>       Cada </a:t>
            </a:r>
            <a:r>
              <a:rPr lang="en-US" sz="1400" err="1">
                <a:latin typeface="Avenir Next LT Pro"/>
              </a:rPr>
              <a:t>usuario</a:t>
            </a:r>
            <a:r>
              <a:rPr lang="en-US" sz="1400">
                <a:latin typeface="Avenir Next LT Pro"/>
              </a:rPr>
              <a:t> dispone </a:t>
            </a:r>
            <a:r>
              <a:rPr lang="en-US" sz="1400" err="1">
                <a:latin typeface="Avenir Next LT Pro"/>
              </a:rPr>
              <a:t>exclusivamente</a:t>
            </a:r>
            <a:r>
              <a:rPr lang="en-US" sz="1400">
                <a:latin typeface="Avenir Next LT Pro"/>
              </a:rPr>
              <a:t> de </a:t>
            </a:r>
            <a:r>
              <a:rPr lang="en-US" sz="1400" err="1">
                <a:latin typeface="Avenir Next LT Pro"/>
              </a:rPr>
              <a:t>los</a:t>
            </a:r>
            <a:r>
              <a:rPr lang="en-US" sz="1400">
                <a:latin typeface="Avenir Next LT Pro"/>
              </a:rPr>
              <a:t> </a:t>
            </a:r>
            <a:r>
              <a:rPr lang="en-US" sz="1400" err="1">
                <a:latin typeface="Avenir Next LT Pro"/>
              </a:rPr>
              <a:t>permisos</a:t>
            </a:r>
            <a:r>
              <a:rPr lang="en-US" sz="1400">
                <a:latin typeface="Avenir Next LT Pro"/>
              </a:rPr>
              <a:t> </a:t>
            </a:r>
            <a:r>
              <a:rPr lang="en-US" sz="1400" err="1">
                <a:latin typeface="Avenir Next LT Pro"/>
              </a:rPr>
              <a:t>necesarios</a:t>
            </a:r>
            <a:r>
              <a:rPr lang="en-US" sz="1400">
                <a:latin typeface="Avenir Next LT Pro"/>
              </a:rPr>
              <a:t> para sus </a:t>
            </a:r>
            <a:r>
              <a:rPr lang="en-US" sz="1400" err="1">
                <a:latin typeface="Avenir Next LT Pro"/>
              </a:rPr>
              <a:t>funciones</a:t>
            </a:r>
            <a:r>
              <a:rPr lang="en-US" sz="1400">
                <a:latin typeface="Avenir Next LT Pro"/>
              </a:rPr>
              <a:t> </a:t>
            </a:r>
            <a:r>
              <a:rPr lang="en-US" sz="1400" err="1">
                <a:latin typeface="Avenir Next LT Pro"/>
              </a:rPr>
              <a:t>operativas</a:t>
            </a:r>
            <a:r>
              <a:rPr lang="en-US" sz="1400">
                <a:latin typeface="Avenir Next LT Pro"/>
              </a:rPr>
              <a:t>.</a:t>
            </a:r>
            <a:endParaRPr lang="en-US" sz="1400"/>
          </a:p>
          <a:p>
            <a:pPr marL="356235" indent="-356235">
              <a:buNone/>
            </a:pPr>
            <a:r>
              <a:rPr lang="en-US" sz="1400" b="1">
                <a:latin typeface="Avenir Next LT Pro"/>
              </a:rPr>
              <a:t>▪ Registro de </a:t>
            </a:r>
            <a:r>
              <a:rPr lang="en-US" sz="1400" b="1" err="1">
                <a:latin typeface="Avenir Next LT Pro"/>
              </a:rPr>
              <a:t>accesos</a:t>
            </a:r>
            <a:endParaRPr lang="en-US" sz="1400" b="1">
              <a:latin typeface="Avenir Next LT Pro"/>
            </a:endParaRPr>
          </a:p>
          <a:p>
            <a:pPr marL="356235" indent="-356235">
              <a:buNone/>
            </a:pPr>
            <a:r>
              <a:rPr lang="en-US" sz="1400">
                <a:latin typeface="Avenir Next LT Pro"/>
              </a:rPr>
              <a:t>       Se </a:t>
            </a:r>
            <a:r>
              <a:rPr lang="en-US" sz="1400" err="1">
                <a:latin typeface="Avenir Next LT Pro"/>
              </a:rPr>
              <a:t>conservan</a:t>
            </a:r>
            <a:r>
              <a:rPr lang="en-US" sz="1400">
                <a:latin typeface="Avenir Next LT Pro"/>
              </a:rPr>
              <a:t> logs </a:t>
            </a:r>
            <a:r>
              <a:rPr lang="en-US" sz="1400" err="1">
                <a:latin typeface="Avenir Next LT Pro"/>
              </a:rPr>
              <a:t>detallados</a:t>
            </a:r>
            <a:r>
              <a:rPr lang="en-US" sz="1400">
                <a:latin typeface="Avenir Next LT Pro"/>
              </a:rPr>
              <a:t> </a:t>
            </a:r>
            <a:r>
              <a:rPr lang="en-US" sz="1400" err="1">
                <a:latin typeface="Avenir Next LT Pro"/>
              </a:rPr>
              <a:t>que</a:t>
            </a:r>
            <a:r>
              <a:rPr lang="en-US" sz="1400">
                <a:latin typeface="Avenir Next LT Pro"/>
              </a:rPr>
              <a:t> </a:t>
            </a:r>
            <a:r>
              <a:rPr lang="en-US" sz="1400" err="1">
                <a:latin typeface="Avenir Next LT Pro"/>
              </a:rPr>
              <a:t>permiten</a:t>
            </a:r>
            <a:r>
              <a:rPr lang="en-US" sz="1400">
                <a:latin typeface="Avenir Next LT Pro"/>
              </a:rPr>
              <a:t> </a:t>
            </a:r>
            <a:r>
              <a:rPr lang="en-US" sz="1400" err="1">
                <a:latin typeface="Avenir Next LT Pro"/>
              </a:rPr>
              <a:t>trazabilidad</a:t>
            </a:r>
            <a:r>
              <a:rPr lang="en-US" sz="1400">
                <a:latin typeface="Avenir Next LT Pro"/>
              </a:rPr>
              <a:t> completa y </a:t>
            </a:r>
            <a:r>
              <a:rPr lang="en-US" sz="1400" err="1">
                <a:latin typeface="Avenir Next LT Pro"/>
              </a:rPr>
              <a:t>análisis</a:t>
            </a:r>
            <a:r>
              <a:rPr lang="en-US" sz="1400">
                <a:latin typeface="Avenir Next LT Pro"/>
              </a:rPr>
              <a:t> posterior ante </a:t>
            </a:r>
            <a:r>
              <a:rPr lang="en-US" sz="1400" err="1">
                <a:latin typeface="Avenir Next LT Pro"/>
              </a:rPr>
              <a:t>incidentes</a:t>
            </a:r>
            <a:r>
              <a:rPr lang="en-US" sz="1400">
                <a:latin typeface="Avenir Next LT Pro"/>
              </a:rPr>
              <a:t>.</a:t>
            </a:r>
            <a:endParaRPr lang="en-US" sz="1400"/>
          </a:p>
          <a:p>
            <a:pPr marL="0" indent="0">
              <a:lnSpc>
                <a:spcPct val="140000"/>
              </a:lnSpc>
              <a:spcBef>
                <a:spcPts val="2500"/>
              </a:spcBef>
              <a:buFont typeface="Arial" panose="020B0604020202020204" pitchFamily="34" charset="0"/>
              <a:buNone/>
            </a:pPr>
            <a:endParaRPr lang="en-US" sz="1300" b="1"/>
          </a:p>
        </p:txBody>
      </p:sp>
      <p:sp>
        <p:nvSpPr>
          <p:cNvPr id="4" name="Title 3">
            <a:extLst>
              <a:ext uri="{FF2B5EF4-FFF2-40B4-BE49-F238E27FC236}">
                <a16:creationId xmlns:a16="http://schemas.microsoft.com/office/drawing/2014/main" id="{90B9005B-4D9E-FC45-47C4-83E75EF28C09}"/>
              </a:ext>
            </a:extLst>
          </p:cNvPr>
          <p:cNvSpPr>
            <a:spLocks noGrp="1"/>
          </p:cNvSpPr>
          <p:nvPr>
            <p:ph type="title"/>
          </p:nvPr>
        </p:nvSpPr>
        <p:spPr>
          <a:xfrm>
            <a:off x="612648" y="493776"/>
            <a:ext cx="7040880" cy="932688"/>
          </a:xfrm>
        </p:spPr>
        <p:txBody>
          <a:bodyPr anchor="b">
            <a:normAutofit/>
          </a:bodyPr>
          <a:lstStyle/>
          <a:p>
            <a:r>
              <a:rPr lang="en-US" sz="2500">
                <a:latin typeface="Batang"/>
                <a:ea typeface="Batang"/>
              </a:rPr>
              <a:t>Control de </a:t>
            </a:r>
            <a:r>
              <a:rPr lang="en-US" sz="2500" err="1">
                <a:latin typeface="Batang"/>
                <a:ea typeface="Batang"/>
              </a:rPr>
              <a:t>accesos</a:t>
            </a:r>
            <a:endParaRPr lang="en-US" sz="2500" err="1"/>
          </a:p>
        </p:txBody>
      </p:sp>
      <p:pic>
        <p:nvPicPr>
          <p:cNvPr id="6" name="Picture 5" descr="A logo of an owl&#10;&#10;AI-generated content may be incorrect.">
            <a:extLst>
              <a:ext uri="{FF2B5EF4-FFF2-40B4-BE49-F238E27FC236}">
                <a16:creationId xmlns:a16="http://schemas.microsoft.com/office/drawing/2014/main" id="{022481ED-20BD-6548-C4B9-BFCCFB2F41AF}"/>
              </a:ext>
            </a:extLst>
          </p:cNvPr>
          <p:cNvPicPr>
            <a:picLocks noChangeAspect="1"/>
          </p:cNvPicPr>
          <p:nvPr/>
        </p:nvPicPr>
        <p:blipFill>
          <a:blip r:embed="rId4"/>
          <a:stretch>
            <a:fillRect/>
          </a:stretch>
        </p:blipFill>
        <p:spPr>
          <a:xfrm>
            <a:off x="0" y="0"/>
            <a:ext cx="800100" cy="781050"/>
          </a:xfrm>
          <a:prstGeom prst="rect">
            <a:avLst/>
          </a:prstGeom>
        </p:spPr>
      </p:pic>
    </p:spTree>
    <p:extLst>
      <p:ext uri="{BB962C8B-B14F-4D97-AF65-F5344CB8AC3E}">
        <p14:creationId xmlns:p14="http://schemas.microsoft.com/office/powerpoint/2010/main" val="3076253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rabajar en la sala de control">
            <a:extLst>
              <a:ext uri="{FF2B5EF4-FFF2-40B4-BE49-F238E27FC236}">
                <a16:creationId xmlns:a16="http://schemas.microsoft.com/office/drawing/2014/main" id="{F801A4D7-0B5B-464C-8657-1FB834277A11}"/>
              </a:ext>
            </a:extLst>
          </p:cNvPr>
          <p:cNvPicPr>
            <a:picLocks noGrp="1" noChangeAspect="1"/>
          </p:cNvPicPr>
          <p:nvPr>
            <p:ph type="pic" sz="quarter" idx="13"/>
          </p:nvPr>
        </p:nvPicPr>
        <p:blipFill>
          <a:blip r:embed="rId3"/>
          <a:srcRect r="19967" b="3"/>
          <a:stretch>
            <a:fillRect/>
          </a:stretch>
        </p:blipFill>
        <p:spPr>
          <a:xfrm>
            <a:off x="811715" y="2522754"/>
            <a:ext cx="4262258" cy="3554740"/>
          </a:xfrm>
        </p:spPr>
      </p:pic>
      <p:sp>
        <p:nvSpPr>
          <p:cNvPr id="2" name="Content Placeholder 1">
            <a:extLst>
              <a:ext uri="{FF2B5EF4-FFF2-40B4-BE49-F238E27FC236}">
                <a16:creationId xmlns:a16="http://schemas.microsoft.com/office/drawing/2014/main" id="{87FFFDC9-F351-CCDF-B20C-86FCC1509DC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p:spPr>
        <p:txBody>
          <a:bodyPr vert="horz" lIns="91440" tIns="45720" rIns="91440" bIns="45720" rtlCol="0" anchor="t">
            <a:normAutofit/>
          </a:bodyPr>
          <a:lstStyle/>
          <a:p>
            <a:pPr marL="356235" indent="-356235">
              <a:buNone/>
            </a:pPr>
            <a:r>
              <a:rPr lang="en-US"/>
              <a:t>▪ </a:t>
            </a:r>
            <a:r>
              <a:rPr lang="en-US" err="1"/>
              <a:t>Cifrado</a:t>
            </a:r>
            <a:r>
              <a:rPr lang="en-US"/>
              <a:t> </a:t>
            </a:r>
            <a:r>
              <a:rPr lang="en-US" err="1"/>
              <a:t>en</a:t>
            </a:r>
            <a:r>
              <a:rPr lang="en-US"/>
              <a:t> </a:t>
            </a:r>
            <a:r>
              <a:rPr lang="en-US" err="1"/>
              <a:t>tránsito</a:t>
            </a:r>
          </a:p>
          <a:p>
            <a:pPr marL="356235" indent="-356235">
              <a:buNone/>
            </a:pPr>
            <a:r>
              <a:rPr lang="en-US" sz="1400">
                <a:latin typeface="Avenir Next LT Pro"/>
              </a:rPr>
              <a:t>Las </a:t>
            </a:r>
            <a:r>
              <a:rPr lang="en-US" sz="1400" err="1">
                <a:latin typeface="Avenir Next LT Pro"/>
              </a:rPr>
              <a:t>comunicaciones</a:t>
            </a:r>
            <a:r>
              <a:rPr lang="en-US" sz="1400">
                <a:latin typeface="Avenir Next LT Pro"/>
              </a:rPr>
              <a:t> </a:t>
            </a:r>
            <a:r>
              <a:rPr lang="en-US" sz="1400" err="1">
                <a:latin typeface="Avenir Next LT Pro"/>
              </a:rPr>
              <a:t>internas</a:t>
            </a:r>
            <a:r>
              <a:rPr lang="en-US" sz="1400">
                <a:latin typeface="Avenir Next LT Pro"/>
              </a:rPr>
              <a:t> y </a:t>
            </a:r>
            <a:r>
              <a:rPr lang="en-US" sz="1400" err="1">
                <a:latin typeface="Avenir Next LT Pro"/>
              </a:rPr>
              <a:t>externas</a:t>
            </a:r>
            <a:r>
              <a:rPr lang="en-US" sz="1400">
                <a:latin typeface="Avenir Next LT Pro"/>
              </a:rPr>
              <a:t> </a:t>
            </a:r>
            <a:r>
              <a:rPr lang="en-US" sz="1400" err="1">
                <a:latin typeface="Avenir Next LT Pro"/>
              </a:rPr>
              <a:t>utilizan</a:t>
            </a:r>
            <a:r>
              <a:rPr lang="en-US" sz="1400">
                <a:latin typeface="Avenir Next LT Pro"/>
              </a:rPr>
              <a:t> </a:t>
            </a:r>
            <a:r>
              <a:rPr lang="en-US" sz="1400" err="1">
                <a:latin typeface="Avenir Next LT Pro"/>
              </a:rPr>
              <a:t>protocolos</a:t>
            </a:r>
            <a:r>
              <a:rPr lang="en-US" sz="1400">
                <a:latin typeface="Avenir Next LT Pro"/>
              </a:rPr>
              <a:t> </a:t>
            </a:r>
            <a:r>
              <a:rPr lang="en-US" sz="1400" err="1">
                <a:latin typeface="Avenir Next LT Pro"/>
              </a:rPr>
              <a:t>seguros</a:t>
            </a:r>
            <a:r>
              <a:rPr lang="en-US" sz="1400">
                <a:latin typeface="Avenir Next LT Pro"/>
              </a:rPr>
              <a:t> para </a:t>
            </a:r>
            <a:r>
              <a:rPr lang="en-US" sz="1400" err="1">
                <a:latin typeface="Avenir Next LT Pro"/>
              </a:rPr>
              <a:t>proteger</a:t>
            </a:r>
            <a:r>
              <a:rPr lang="en-US" sz="1400">
                <a:latin typeface="Avenir Next LT Pro"/>
              </a:rPr>
              <a:t> la </a:t>
            </a:r>
            <a:r>
              <a:rPr lang="en-US" sz="1400" err="1">
                <a:latin typeface="Avenir Next LT Pro"/>
              </a:rPr>
              <a:t>confidencialidad</a:t>
            </a:r>
            <a:r>
              <a:rPr lang="en-US" sz="1400">
                <a:latin typeface="Avenir Next LT Pro"/>
              </a:rPr>
              <a:t> de </a:t>
            </a:r>
            <a:r>
              <a:rPr lang="en-US" sz="1400" err="1">
                <a:latin typeface="Avenir Next LT Pro"/>
              </a:rPr>
              <a:t>los</a:t>
            </a:r>
            <a:r>
              <a:rPr lang="en-US" sz="1400">
                <a:latin typeface="Avenir Next LT Pro"/>
              </a:rPr>
              <a:t> </a:t>
            </a:r>
            <a:r>
              <a:rPr lang="en-US" sz="1400" err="1">
                <a:latin typeface="Avenir Next LT Pro"/>
              </a:rPr>
              <a:t>datos</a:t>
            </a:r>
            <a:r>
              <a:rPr lang="en-US" sz="1400">
                <a:latin typeface="Avenir Next LT Pro"/>
              </a:rPr>
              <a:t>.</a:t>
            </a:r>
            <a:endParaRPr lang="en-US"/>
          </a:p>
          <a:p>
            <a:pPr marL="356235" indent="-356235">
              <a:buNone/>
            </a:pPr>
            <a:r>
              <a:rPr lang="en-US"/>
              <a:t>▪ </a:t>
            </a:r>
            <a:r>
              <a:rPr lang="en-US" err="1"/>
              <a:t>Cifrado</a:t>
            </a:r>
            <a:r>
              <a:rPr lang="en-US"/>
              <a:t> </a:t>
            </a:r>
            <a:r>
              <a:rPr lang="en-US" err="1"/>
              <a:t>en</a:t>
            </a:r>
            <a:r>
              <a:rPr lang="en-US"/>
              <a:t> </a:t>
            </a:r>
            <a:r>
              <a:rPr lang="en-US" err="1"/>
              <a:t>reposo</a:t>
            </a:r>
          </a:p>
          <a:p>
            <a:pPr marL="356235" indent="-356235">
              <a:buNone/>
            </a:pPr>
            <a:r>
              <a:rPr lang="en-US" sz="1400">
                <a:latin typeface="Avenir Next LT Pro"/>
              </a:rPr>
              <a:t>Las bases de </a:t>
            </a:r>
            <a:r>
              <a:rPr lang="en-US" sz="1400" err="1">
                <a:latin typeface="Avenir Next LT Pro"/>
              </a:rPr>
              <a:t>datos</a:t>
            </a:r>
            <a:r>
              <a:rPr lang="en-US" sz="1400">
                <a:latin typeface="Avenir Next LT Pro"/>
              </a:rPr>
              <a:t> y </a:t>
            </a:r>
            <a:r>
              <a:rPr lang="en-US" sz="1400" err="1">
                <a:latin typeface="Avenir Next LT Pro"/>
              </a:rPr>
              <a:t>copias</a:t>
            </a:r>
            <a:r>
              <a:rPr lang="en-US" sz="1400">
                <a:latin typeface="Avenir Next LT Pro"/>
              </a:rPr>
              <a:t> de </a:t>
            </a:r>
            <a:r>
              <a:rPr lang="en-US" sz="1400" err="1">
                <a:latin typeface="Avenir Next LT Pro"/>
              </a:rPr>
              <a:t>seguridad</a:t>
            </a:r>
            <a:r>
              <a:rPr lang="en-US" sz="1400">
                <a:latin typeface="Avenir Next LT Pro"/>
              </a:rPr>
              <a:t> </a:t>
            </a:r>
            <a:r>
              <a:rPr lang="en-US" sz="1400" err="1">
                <a:latin typeface="Avenir Next LT Pro"/>
              </a:rPr>
              <a:t>están</a:t>
            </a:r>
            <a:r>
              <a:rPr lang="en-US" sz="1400">
                <a:latin typeface="Avenir Next LT Pro"/>
              </a:rPr>
              <a:t> </a:t>
            </a:r>
            <a:r>
              <a:rPr lang="en-US" sz="1400" err="1">
                <a:latin typeface="Avenir Next LT Pro"/>
              </a:rPr>
              <a:t>protegidas</a:t>
            </a:r>
            <a:r>
              <a:rPr lang="en-US" sz="1400">
                <a:latin typeface="Avenir Next LT Pro"/>
              </a:rPr>
              <a:t> </a:t>
            </a:r>
            <a:r>
              <a:rPr lang="en-US" sz="1400" err="1">
                <a:latin typeface="Avenir Next LT Pro"/>
              </a:rPr>
              <a:t>mediante</a:t>
            </a:r>
            <a:r>
              <a:rPr lang="en-US" sz="1400">
                <a:latin typeface="Avenir Next LT Pro"/>
              </a:rPr>
              <a:t> </a:t>
            </a:r>
            <a:r>
              <a:rPr lang="en-US" sz="1400" err="1">
                <a:latin typeface="Avenir Next LT Pro"/>
              </a:rPr>
              <a:t>mecanismos</a:t>
            </a:r>
            <a:r>
              <a:rPr lang="en-US" sz="1400">
                <a:latin typeface="Avenir Next LT Pro"/>
              </a:rPr>
              <a:t> de </a:t>
            </a:r>
            <a:r>
              <a:rPr lang="en-US" sz="1400" err="1">
                <a:latin typeface="Avenir Next LT Pro"/>
              </a:rPr>
              <a:t>cifrado</a:t>
            </a:r>
            <a:r>
              <a:rPr lang="en-US" sz="1400">
                <a:latin typeface="Avenir Next LT Pro"/>
              </a:rPr>
              <a:t> </a:t>
            </a:r>
            <a:r>
              <a:rPr lang="en-US" sz="1400" err="1">
                <a:latin typeface="Avenir Next LT Pro"/>
              </a:rPr>
              <a:t>robusto</a:t>
            </a:r>
            <a:r>
              <a:rPr lang="en-US" sz="1400">
                <a:latin typeface="Avenir Next LT Pro"/>
              </a:rPr>
              <a:t>.</a:t>
            </a:r>
            <a:endParaRPr lang="en-US"/>
          </a:p>
          <a:p>
            <a:pPr marL="356235" indent="-356235">
              <a:buNone/>
            </a:pPr>
            <a:r>
              <a:rPr lang="en-US"/>
              <a:t>▪ </a:t>
            </a:r>
            <a:r>
              <a:rPr lang="en-US" err="1"/>
              <a:t>Políticas</a:t>
            </a:r>
            <a:r>
              <a:rPr lang="en-US"/>
              <a:t> de </a:t>
            </a:r>
            <a:r>
              <a:rPr lang="en-US" err="1"/>
              <a:t>retención</a:t>
            </a:r>
          </a:p>
          <a:p>
            <a:pPr marL="356235" indent="-356235">
              <a:buNone/>
            </a:pPr>
            <a:r>
              <a:rPr lang="en-US" sz="1400">
                <a:latin typeface="Avenir Next LT Pro"/>
              </a:rPr>
              <a:t>La </a:t>
            </a:r>
            <a:r>
              <a:rPr lang="en-US" sz="1400" err="1">
                <a:latin typeface="Avenir Next LT Pro"/>
              </a:rPr>
              <a:t>información</a:t>
            </a:r>
            <a:r>
              <a:rPr lang="en-US" sz="1400">
                <a:latin typeface="Avenir Next LT Pro"/>
              </a:rPr>
              <a:t> se </a:t>
            </a:r>
            <a:r>
              <a:rPr lang="en-US" sz="1400" err="1">
                <a:latin typeface="Avenir Next LT Pro"/>
              </a:rPr>
              <a:t>conserva</a:t>
            </a:r>
            <a:r>
              <a:rPr lang="en-US" sz="1400">
                <a:latin typeface="Avenir Next LT Pro"/>
              </a:rPr>
              <a:t> </a:t>
            </a:r>
            <a:r>
              <a:rPr lang="en-US" sz="1400" err="1">
                <a:latin typeface="Avenir Next LT Pro"/>
              </a:rPr>
              <a:t>conforme</a:t>
            </a:r>
            <a:r>
              <a:rPr lang="en-US" sz="1400">
                <a:latin typeface="Avenir Next LT Pro"/>
              </a:rPr>
              <a:t> a </a:t>
            </a:r>
            <a:r>
              <a:rPr lang="en-US" sz="1400" err="1">
                <a:latin typeface="Avenir Next LT Pro"/>
              </a:rPr>
              <a:t>criterios</a:t>
            </a:r>
            <a:r>
              <a:rPr lang="en-US" sz="1400">
                <a:latin typeface="Avenir Next LT Pro"/>
              </a:rPr>
              <a:t> </a:t>
            </a:r>
            <a:r>
              <a:rPr lang="en-US" sz="1400" err="1">
                <a:latin typeface="Avenir Next LT Pro"/>
              </a:rPr>
              <a:t>definidos</a:t>
            </a:r>
            <a:r>
              <a:rPr lang="en-US" sz="1400">
                <a:latin typeface="Avenir Next LT Pro"/>
              </a:rPr>
              <a:t> de </a:t>
            </a:r>
            <a:r>
              <a:rPr lang="en-US" sz="1400" err="1">
                <a:latin typeface="Avenir Next LT Pro"/>
              </a:rPr>
              <a:t>seguridad</a:t>
            </a:r>
            <a:r>
              <a:rPr lang="en-US" sz="1400">
                <a:latin typeface="Avenir Next LT Pro"/>
              </a:rPr>
              <a:t>, </a:t>
            </a:r>
            <a:r>
              <a:rPr lang="en-US" sz="1400" err="1">
                <a:latin typeface="Avenir Next LT Pro"/>
              </a:rPr>
              <a:t>necesidad</a:t>
            </a:r>
            <a:r>
              <a:rPr lang="en-US" sz="1400">
                <a:latin typeface="Avenir Next LT Pro"/>
              </a:rPr>
              <a:t> </a:t>
            </a:r>
            <a:r>
              <a:rPr lang="en-US" sz="1400" err="1">
                <a:latin typeface="Avenir Next LT Pro"/>
              </a:rPr>
              <a:t>operativa</a:t>
            </a:r>
            <a:r>
              <a:rPr lang="en-US" sz="1400">
                <a:latin typeface="Avenir Next LT Pro"/>
              </a:rPr>
              <a:t> y control </a:t>
            </a:r>
            <a:r>
              <a:rPr lang="en-US" sz="1400" err="1">
                <a:latin typeface="Avenir Next LT Pro"/>
              </a:rPr>
              <a:t>interno</a:t>
            </a:r>
            <a:r>
              <a:rPr lang="en-US" sz="1400">
                <a:latin typeface="Avenir Next LT Pro"/>
              </a:rPr>
              <a:t>.</a:t>
            </a:r>
            <a:endParaRPr lang="en-US"/>
          </a:p>
          <a:p>
            <a:pPr marL="356235" indent="-356235">
              <a:buNone/>
            </a:pPr>
            <a:r>
              <a:rPr lang="en-US"/>
              <a:t>▪ </a:t>
            </a:r>
            <a:r>
              <a:rPr lang="en-US" err="1"/>
              <a:t>Copias</a:t>
            </a:r>
            <a:r>
              <a:rPr lang="en-US"/>
              <a:t> de </a:t>
            </a:r>
            <a:r>
              <a:rPr lang="en-US" err="1"/>
              <a:t>seguridad</a:t>
            </a:r>
            <a:r>
              <a:rPr lang="en-US"/>
              <a:t> </a:t>
            </a:r>
            <a:r>
              <a:rPr lang="en-US" err="1"/>
              <a:t>automatizadas</a:t>
            </a:r>
          </a:p>
          <a:p>
            <a:pPr marL="356235" indent="-356235">
              <a:buNone/>
            </a:pPr>
            <a:r>
              <a:rPr lang="en-US" sz="1400">
                <a:latin typeface="Avenir Next LT Pro"/>
              </a:rPr>
              <a:t>Se </a:t>
            </a:r>
            <a:r>
              <a:rPr lang="en-US" sz="1400" err="1">
                <a:latin typeface="Avenir Next LT Pro"/>
              </a:rPr>
              <a:t>realizan</a:t>
            </a:r>
            <a:r>
              <a:rPr lang="en-US" sz="1400">
                <a:latin typeface="Avenir Next LT Pro"/>
              </a:rPr>
              <a:t> backups </a:t>
            </a:r>
            <a:r>
              <a:rPr lang="en-US" sz="1400" err="1">
                <a:latin typeface="Avenir Next LT Pro"/>
              </a:rPr>
              <a:t>periódicos</a:t>
            </a:r>
            <a:r>
              <a:rPr lang="en-US" sz="1400">
                <a:latin typeface="Avenir Next LT Pro"/>
              </a:rPr>
              <a:t> con </a:t>
            </a:r>
            <a:r>
              <a:rPr lang="en-US" sz="1400" err="1">
                <a:latin typeface="Avenir Next LT Pro"/>
              </a:rPr>
              <a:t>verificación</a:t>
            </a:r>
            <a:r>
              <a:rPr lang="en-US" sz="1400">
                <a:latin typeface="Avenir Next LT Pro"/>
              </a:rPr>
              <a:t> de </a:t>
            </a:r>
            <a:r>
              <a:rPr lang="en-US" sz="1400" err="1">
                <a:latin typeface="Avenir Next LT Pro"/>
              </a:rPr>
              <a:t>integridad</a:t>
            </a:r>
            <a:r>
              <a:rPr lang="en-US" sz="1400">
                <a:latin typeface="Avenir Next LT Pro"/>
              </a:rPr>
              <a:t> y </a:t>
            </a:r>
            <a:r>
              <a:rPr lang="en-US" sz="1400" err="1">
                <a:latin typeface="Avenir Next LT Pro"/>
              </a:rPr>
              <a:t>almacenamiento</a:t>
            </a:r>
            <a:r>
              <a:rPr lang="en-US" sz="1400">
                <a:latin typeface="Avenir Next LT Pro"/>
              </a:rPr>
              <a:t> </a:t>
            </a:r>
            <a:r>
              <a:rPr lang="en-US" sz="1400" err="1">
                <a:latin typeface="Avenir Next LT Pro"/>
              </a:rPr>
              <a:t>seguro</a:t>
            </a:r>
            <a:r>
              <a:rPr lang="en-US" sz="1400">
                <a:latin typeface="Avenir Next LT Pro"/>
              </a:rPr>
              <a:t>.</a:t>
            </a:r>
            <a:endParaRPr lang="en-US"/>
          </a:p>
          <a:p>
            <a:pPr marL="0" indent="0">
              <a:lnSpc>
                <a:spcPct val="140000"/>
              </a:lnSpc>
              <a:spcBef>
                <a:spcPts val="2500"/>
              </a:spcBef>
              <a:buFont typeface="Arial" panose="020B0604020202020204" pitchFamily="34" charset="0"/>
              <a:buNone/>
            </a:pPr>
            <a:endParaRPr lang="en-US" sz="1400" b="1"/>
          </a:p>
        </p:txBody>
      </p:sp>
      <p:sp>
        <p:nvSpPr>
          <p:cNvPr id="4" name="Title 3">
            <a:extLst>
              <a:ext uri="{FF2B5EF4-FFF2-40B4-BE49-F238E27FC236}">
                <a16:creationId xmlns:a16="http://schemas.microsoft.com/office/drawing/2014/main" id="{02499524-EA54-D02C-0E82-34EECDC6CB08}"/>
              </a:ext>
            </a:extLst>
          </p:cNvPr>
          <p:cNvSpPr>
            <a:spLocks noGrp="1"/>
          </p:cNvSpPr>
          <p:nvPr>
            <p:ph type="title"/>
          </p:nvPr>
        </p:nvSpPr>
        <p:spPr>
          <a:xfrm>
            <a:off x="612648" y="548639"/>
            <a:ext cx="4672584" cy="1453896"/>
          </a:xfrm>
        </p:spPr>
        <p:txBody>
          <a:bodyPr anchor="b">
            <a:normAutofit/>
          </a:bodyPr>
          <a:lstStyle/>
          <a:p>
            <a:r>
              <a:rPr lang="en-US" sz="2800" err="1">
                <a:latin typeface="Batang"/>
                <a:ea typeface="Batang"/>
              </a:rPr>
              <a:t>Protección</a:t>
            </a:r>
            <a:r>
              <a:rPr lang="en-US" sz="2800">
                <a:latin typeface="Batang"/>
                <a:ea typeface="Batang"/>
              </a:rPr>
              <a:t> de la </a:t>
            </a:r>
            <a:r>
              <a:rPr lang="en-US" sz="2800" err="1">
                <a:latin typeface="Batang"/>
                <a:ea typeface="Batang"/>
              </a:rPr>
              <a:t>información</a:t>
            </a:r>
            <a:endParaRPr lang="en-US" sz="2800" err="1"/>
          </a:p>
        </p:txBody>
      </p:sp>
      <p:pic>
        <p:nvPicPr>
          <p:cNvPr id="6" name="Picture 5" descr="A logo of an owl&#10;&#10;AI-generated content may be incorrect.">
            <a:extLst>
              <a:ext uri="{FF2B5EF4-FFF2-40B4-BE49-F238E27FC236}">
                <a16:creationId xmlns:a16="http://schemas.microsoft.com/office/drawing/2014/main" id="{CCAA30FC-9267-F4BB-BF76-9CD8CFC16F12}"/>
              </a:ext>
            </a:extLst>
          </p:cNvPr>
          <p:cNvPicPr>
            <a:picLocks noChangeAspect="1"/>
          </p:cNvPicPr>
          <p:nvPr/>
        </p:nvPicPr>
        <p:blipFill>
          <a:blip r:embed="rId4"/>
          <a:stretch>
            <a:fillRect/>
          </a:stretch>
        </p:blipFill>
        <p:spPr>
          <a:xfrm>
            <a:off x="0" y="0"/>
            <a:ext cx="800100" cy="781050"/>
          </a:xfrm>
          <a:prstGeom prst="rect">
            <a:avLst/>
          </a:prstGeom>
        </p:spPr>
      </p:pic>
    </p:spTree>
    <p:extLst>
      <p:ext uri="{BB962C8B-B14F-4D97-AF65-F5344CB8AC3E}">
        <p14:creationId xmlns:p14="http://schemas.microsoft.com/office/powerpoint/2010/main" val="1071192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rost">
  <a:themeElements>
    <a:clrScheme name="Frosty Design">
      <a:dk1>
        <a:srgbClr val="000000"/>
      </a:dk1>
      <a:lt1>
        <a:srgbClr val="FFFFFF"/>
      </a:lt1>
      <a:dk2>
        <a:srgbClr val="0B2627"/>
      </a:dk2>
      <a:lt2>
        <a:srgbClr val="DAE3E3"/>
      </a:lt2>
      <a:accent1>
        <a:srgbClr val="757E36"/>
      </a:accent1>
      <a:accent2>
        <a:srgbClr val="B494C2"/>
      </a:accent2>
      <a:accent3>
        <a:srgbClr val="8FA2A3"/>
      </a:accent3>
      <a:accent4>
        <a:srgbClr val="CE7F00"/>
      </a:accent4>
      <a:accent5>
        <a:srgbClr val="D15928"/>
      </a:accent5>
      <a:accent6>
        <a:srgbClr val="B7836F"/>
      </a:accent6>
      <a:hlink>
        <a:srgbClr val="467886"/>
      </a:hlink>
      <a:folHlink>
        <a:srgbClr val="96607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 id="{F7962472-4894-2242-8559-EEEFE6DAC5B8}" vid="{7B30C4B7-1D9C-1C40-8BD3-531C9F5E06D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B4D63BEF6CE74A98DE71B79A4EFA2E" ma:contentTypeVersion="39" ma:contentTypeDescription="Create a new document." ma:contentTypeScope="" ma:versionID="7cd33766ae37bc020c6feee22e439f0a">
  <xsd:schema xmlns:xsd="http://www.w3.org/2001/XMLSchema" xmlns:xs="http://www.w3.org/2001/XMLSchema" xmlns:p="http://schemas.microsoft.com/office/2006/metadata/properties" xmlns:ns1="http://schemas.microsoft.com/sharepoint/v3" xmlns:ns2="324d2b90-11f2-4fdf-990a-54fa46247cf8" xmlns:ns3="b817b00b-f121-400f-976b-40959b1c7d14" targetNamespace="http://schemas.microsoft.com/office/2006/metadata/properties" ma:root="true" ma:fieldsID="660e4b43d8eb9c1b699934af2b892cbb" ns1:_="" ns2:_="" ns3:_="">
    <xsd:import namespace="http://schemas.microsoft.com/sharepoint/v3"/>
    <xsd:import namespace="324d2b90-11f2-4fdf-990a-54fa46247cf8"/>
    <xsd:import namespace="b817b00b-f121-400f-976b-40959b1c7d1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SessionID" minOccurs="0"/>
                <xsd:element ref="ns2:ThemeID" minOccurs="0"/>
                <xsd:element ref="ns2:MediaServiceBilling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4d2b90-11f2-4fdf-990a-54fa46247c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SessionID" ma:index="16" nillable="true" ma:displayName="Session ID" ma:format="Dropdown" ma:internalName="SessionID">
      <xsd:simpleType>
        <xsd:restriction base="dms:Text">
          <xsd:maxLength value="255"/>
        </xsd:restriction>
      </xsd:simpleType>
    </xsd:element>
    <xsd:element name="ThemeID" ma:index="17" nillable="true" ma:displayName="ThemeID" ma:format="Dropdown" ma:internalName="ThemeID">
      <xsd:simpleType>
        <xsd:restriction base="dms:Text">
          <xsd:maxLength value="255"/>
        </xsd:restriction>
      </xsd:simpleType>
    </xsd:element>
    <xsd:element name="MediaServiceBillingMetadata" ma:index="18" nillable="true" ma:displayName="MediaServiceBillingMetadata" ma:hidden="true" ma:internalName="MediaServiceBillingMetadata"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element name="MediaLengthInSeconds" ma:index="2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817b00b-f121-400f-976b-40959b1c7d1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7dac1a7-ed5b-4681-ab90-166fc923ebde}" ma:internalName="TaxCatchAll" ma:showField="CatchAllData" ma:web="b817b00b-f121-400f-976b-40959b1c7d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b817b00b-f121-400f-976b-40959b1c7d14" xsi:nil="true"/>
    <lcf76f155ced4ddcb4097134ff3c332f xmlns="324d2b90-11f2-4fdf-990a-54fa46247cf8">
      <Terms xmlns="http://schemas.microsoft.com/office/infopath/2007/PartnerControls"/>
    </lcf76f155ced4ddcb4097134ff3c332f>
    <ThemeID xmlns="324d2b90-11f2-4fdf-990a-54fa46247cf8" xsi:nil="true"/>
    <SessionID xmlns="324d2b90-11f2-4fdf-990a-54fa46247cf8" xsi:nil="true"/>
  </documentManagement>
</p:properties>
</file>

<file path=customXml/itemProps1.xml><?xml version="1.0" encoding="utf-8"?>
<ds:datastoreItem xmlns:ds="http://schemas.openxmlformats.org/officeDocument/2006/customXml" ds:itemID="{17F263C2-3A01-4630-9579-99D231727AC4}">
  <ds:schemaRefs>
    <ds:schemaRef ds:uri="324d2b90-11f2-4fdf-990a-54fa46247cf8"/>
    <ds:schemaRef ds:uri="b817b00b-f121-400f-976b-40959b1c7d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C9EF991-9D19-4143-A79E-DB590F5645E7}">
  <ds:schemaRefs>
    <ds:schemaRef ds:uri="http://schemas.microsoft.com/sharepoint/v3/contenttype/forms"/>
  </ds:schemaRefs>
</ds:datastoreItem>
</file>

<file path=customXml/itemProps3.xml><?xml version="1.0" encoding="utf-8"?>
<ds:datastoreItem xmlns:ds="http://schemas.openxmlformats.org/officeDocument/2006/customXml" ds:itemID="{9B7C1610-DF62-4277-9A69-02D710CB9DB0}">
  <ds:schemaRefs>
    <ds:schemaRef ds:uri="230e9df3-be65-4c73-a93b-d1236ebd677e"/>
    <ds:schemaRef ds:uri="324d2b90-11f2-4fdf-990a-54fa46247cf8"/>
    <ds:schemaRef ds:uri="71af3243-3dd4-4a8d-8c0d-dd76da1f02a5"/>
    <ds:schemaRef ds:uri="b817b00b-f121-400f-976b-40959b1c7d14"/>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Frost</Template>
  <Application>Microsoft Office PowerPoint</Application>
  <PresentationFormat>Panorámica</PresentationFormat>
  <Slides>12</Slides>
  <Notes>12</Notes>
  <HiddenSlides>0</HiddenSlides>
  <ScaleCrop>false</ScaleCrop>
  <HeadingPairs>
    <vt:vector size="4" baseType="variant">
      <vt:variant>
        <vt:lpstr>Tema</vt:lpstr>
      </vt:variant>
      <vt:variant>
        <vt:i4>1</vt:i4>
      </vt:variant>
      <vt:variant>
        <vt:lpstr>Títulos de diapositiva</vt:lpstr>
      </vt:variant>
      <vt:variant>
        <vt:i4>12</vt:i4>
      </vt:variant>
    </vt:vector>
  </HeadingPairs>
  <TitlesOfParts>
    <vt:vector size="13" baseType="lpstr">
      <vt:lpstr>Frost</vt:lpstr>
      <vt:lpstr>Presentación Ejecutiva de Sistemas, Seguridad y Cumplimiento — ATHENEA S.A.</vt:lpstr>
      <vt:lpstr>SUPUESTO  DE HECHO</vt:lpstr>
      <vt:lpstr>MODELO DE GOBERNANZA </vt:lpstr>
      <vt:lpstr>Gestión de rieSgos y cumplimiento</vt:lpstr>
      <vt:lpstr> Arquitectura Y SISTEMAS</vt:lpstr>
      <vt:lpstr>ARQUITECTURA GLOBAL DE SISTEMAS</vt:lpstr>
      <vt:lpstr>INFRAESTRUCTURA DE RED</vt:lpstr>
      <vt:lpstr>Control de accesos</vt:lpstr>
      <vt:lpstr>Protección de la información</vt:lpstr>
      <vt:lpstr>Monitorización y detección</vt:lpstr>
      <vt:lpstr>Continuidad y resilencia </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Niyna Spellman</dc:creator>
  <cp:revision>9</cp:revision>
  <dcterms:created xsi:type="dcterms:W3CDTF">2024-06-26T20:20:27Z</dcterms:created>
  <dcterms:modified xsi:type="dcterms:W3CDTF">2026-02-16T10:07:23Z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0x010100CAB4D63BEF6CE74A98DE71B79A4EFA2E</vt:lpwstr>
  </property>
  <property fmtid="{D5CDD505-2E9C-101B-9397-08002B2CF9AE}" pid="3" name="MediaServiceImageTags">
    <vt:lpwstr/>
  </property>
</Properties>
</file>